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73" r:id="rId5"/>
    <p:sldId id="326" r:id="rId6"/>
    <p:sldId id="383" r:id="rId7"/>
    <p:sldId id="410" r:id="rId8"/>
    <p:sldId id="384" r:id="rId9"/>
    <p:sldId id="421" r:id="rId10"/>
    <p:sldId id="428" r:id="rId11"/>
    <p:sldId id="422" r:id="rId12"/>
    <p:sldId id="423" r:id="rId13"/>
    <p:sldId id="419" r:id="rId14"/>
    <p:sldId id="420" r:id="rId15"/>
    <p:sldId id="424" r:id="rId16"/>
    <p:sldId id="425" r:id="rId17"/>
    <p:sldId id="426" r:id="rId18"/>
    <p:sldId id="427" r:id="rId19"/>
    <p:sldId id="405" r:id="rId20"/>
    <p:sldId id="406" r:id="rId21"/>
    <p:sldId id="407" r:id="rId22"/>
    <p:sldId id="408" r:id="rId23"/>
    <p:sldId id="411" r:id="rId24"/>
    <p:sldId id="412" r:id="rId25"/>
    <p:sldId id="415" r:id="rId26"/>
    <p:sldId id="401" r:id="rId27"/>
    <p:sldId id="403" r:id="rId28"/>
  </p:sldIdLst>
  <p:sldSz cx="9144000" cy="6858000" type="overhead"/>
  <p:notesSz cx="6797675" cy="9928225"/>
  <p:defaultTextStyle>
    <a:defPPr>
      <a:defRPr lang="en-US"/>
    </a:defPPr>
    <a:lvl1pPr algn="l" rtl="0" fontAlgn="base">
      <a:spcBef>
        <a:spcPct val="0"/>
      </a:spcBef>
      <a:spcAft>
        <a:spcPct val="0"/>
      </a:spcAft>
      <a:defRPr sz="2500" b="1" kern="1200">
        <a:solidFill>
          <a:schemeClr val="bg1"/>
        </a:solidFill>
        <a:latin typeface="Arial" charset="0"/>
        <a:ea typeface="ＭＳ Ｐゴシック" charset="0"/>
        <a:cs typeface="+mn-cs"/>
      </a:defRPr>
    </a:lvl1pPr>
    <a:lvl2pPr marL="457200" algn="l" rtl="0" fontAlgn="base">
      <a:spcBef>
        <a:spcPct val="0"/>
      </a:spcBef>
      <a:spcAft>
        <a:spcPct val="0"/>
      </a:spcAft>
      <a:defRPr sz="2500" b="1" kern="1200">
        <a:solidFill>
          <a:schemeClr val="bg1"/>
        </a:solidFill>
        <a:latin typeface="Arial" charset="0"/>
        <a:ea typeface="ＭＳ Ｐゴシック" charset="0"/>
        <a:cs typeface="+mn-cs"/>
      </a:defRPr>
    </a:lvl2pPr>
    <a:lvl3pPr marL="914400" algn="l" rtl="0" fontAlgn="base">
      <a:spcBef>
        <a:spcPct val="0"/>
      </a:spcBef>
      <a:spcAft>
        <a:spcPct val="0"/>
      </a:spcAft>
      <a:defRPr sz="2500" b="1" kern="1200">
        <a:solidFill>
          <a:schemeClr val="bg1"/>
        </a:solidFill>
        <a:latin typeface="Arial" charset="0"/>
        <a:ea typeface="ＭＳ Ｐゴシック" charset="0"/>
        <a:cs typeface="+mn-cs"/>
      </a:defRPr>
    </a:lvl3pPr>
    <a:lvl4pPr marL="1371600" algn="l" rtl="0" fontAlgn="base">
      <a:spcBef>
        <a:spcPct val="0"/>
      </a:spcBef>
      <a:spcAft>
        <a:spcPct val="0"/>
      </a:spcAft>
      <a:defRPr sz="2500" b="1" kern="1200">
        <a:solidFill>
          <a:schemeClr val="bg1"/>
        </a:solidFill>
        <a:latin typeface="Arial" charset="0"/>
        <a:ea typeface="ＭＳ Ｐゴシック" charset="0"/>
        <a:cs typeface="+mn-cs"/>
      </a:defRPr>
    </a:lvl4pPr>
    <a:lvl5pPr marL="1828800" algn="l" rtl="0" fontAlgn="base">
      <a:spcBef>
        <a:spcPct val="0"/>
      </a:spcBef>
      <a:spcAft>
        <a:spcPct val="0"/>
      </a:spcAft>
      <a:defRPr sz="2500" b="1" kern="1200">
        <a:solidFill>
          <a:schemeClr val="bg1"/>
        </a:solidFill>
        <a:latin typeface="Arial" charset="0"/>
        <a:ea typeface="ＭＳ Ｐゴシック" charset="0"/>
        <a:cs typeface="+mn-cs"/>
      </a:defRPr>
    </a:lvl5pPr>
    <a:lvl6pPr marL="2286000" algn="l" defTabSz="457200" rtl="0" eaLnBrk="1" latinLnBrk="0" hangingPunct="1">
      <a:defRPr sz="2500" b="1" kern="1200">
        <a:solidFill>
          <a:schemeClr val="bg1"/>
        </a:solidFill>
        <a:latin typeface="Arial" charset="0"/>
        <a:ea typeface="ＭＳ Ｐゴシック" charset="0"/>
        <a:cs typeface="+mn-cs"/>
      </a:defRPr>
    </a:lvl6pPr>
    <a:lvl7pPr marL="2743200" algn="l" defTabSz="457200" rtl="0" eaLnBrk="1" latinLnBrk="0" hangingPunct="1">
      <a:defRPr sz="2500" b="1" kern="1200">
        <a:solidFill>
          <a:schemeClr val="bg1"/>
        </a:solidFill>
        <a:latin typeface="Arial" charset="0"/>
        <a:ea typeface="ＭＳ Ｐゴシック" charset="0"/>
        <a:cs typeface="+mn-cs"/>
      </a:defRPr>
    </a:lvl7pPr>
    <a:lvl8pPr marL="3200400" algn="l" defTabSz="457200" rtl="0" eaLnBrk="1" latinLnBrk="0" hangingPunct="1">
      <a:defRPr sz="2500" b="1" kern="1200">
        <a:solidFill>
          <a:schemeClr val="bg1"/>
        </a:solidFill>
        <a:latin typeface="Arial" charset="0"/>
        <a:ea typeface="ＭＳ Ｐゴシック" charset="0"/>
        <a:cs typeface="+mn-cs"/>
      </a:defRPr>
    </a:lvl8pPr>
    <a:lvl9pPr marL="3657600" algn="l" defTabSz="457200" rtl="0" eaLnBrk="1" latinLnBrk="0" hangingPunct="1">
      <a:defRPr sz="2500" b="1" kern="1200">
        <a:solidFill>
          <a:schemeClr val="bg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4F0080"/>
    <a:srgbClr val="550180"/>
    <a:srgbClr val="400080"/>
    <a:srgbClr val="C71221"/>
    <a:srgbClr val="63184C"/>
    <a:srgbClr val="E8E748"/>
    <a:srgbClr val="A79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iddels stil 4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9886" autoAdjust="0"/>
  </p:normalViewPr>
  <p:slideViewPr>
    <p:cSldViewPr snapToGrid="0">
      <p:cViewPr>
        <p:scale>
          <a:sx n="125" d="100"/>
          <a:sy n="125" d="100"/>
        </p:scale>
        <p:origin x="-12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7" d="100"/>
          <a:sy n="117" d="100"/>
        </p:scale>
        <p:origin x="-3896"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_rels/data7.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2CA7B-09AF-472D-ACC1-A847608F8FB7}" type="doc">
      <dgm:prSet loTypeId="urn:microsoft.com/office/officeart/2005/8/layout/hProcess9" loCatId="process" qsTypeId="urn:microsoft.com/office/officeart/2005/8/quickstyle/simple1" qsCatId="simple" csTypeId="urn:microsoft.com/office/officeart/2005/8/colors/accent2_1" csCatId="accent2" phldr="1"/>
      <dgm:spPr/>
    </dgm:pt>
    <dgm:pt modelId="{9B1A830E-B31C-43AE-8621-13E612045735}">
      <dgm:prSet phldrT="[Tekst]" custT="1"/>
      <dgm:spPr/>
      <dgm:t>
        <a:bodyPr/>
        <a:lstStyle/>
        <a:p>
          <a:pPr algn="l"/>
          <a:r>
            <a:rPr lang="en-US" sz="2200" dirty="0" smtClean="0"/>
            <a:t>- </a:t>
          </a:r>
          <a:r>
            <a:rPr lang="en-US" sz="1600" dirty="0" smtClean="0"/>
            <a:t>Valutazione </a:t>
          </a:r>
          <a:r>
            <a:rPr lang="en-US" sz="1600" dirty="0" err="1" smtClean="0"/>
            <a:t>della</a:t>
          </a:r>
          <a:r>
            <a:rPr lang="en-US" sz="1600" dirty="0" smtClean="0"/>
            <a:t> </a:t>
          </a:r>
          <a:r>
            <a:rPr lang="en-US" sz="1600" dirty="0" err="1" smtClean="0"/>
            <a:t>documentazione</a:t>
          </a:r>
          <a:endParaRPr lang="en-US" sz="1600" dirty="0" smtClean="0"/>
        </a:p>
        <a:p>
          <a:pPr algn="l"/>
          <a:r>
            <a:rPr lang="en-US" sz="2200" dirty="0" smtClean="0"/>
            <a:t>- </a:t>
          </a:r>
          <a:r>
            <a:rPr lang="en-US" sz="1600" dirty="0" err="1" smtClean="0"/>
            <a:t>Verifica</a:t>
          </a:r>
          <a:r>
            <a:rPr lang="en-US" sz="1600" dirty="0" smtClean="0"/>
            <a:t>, se </a:t>
          </a:r>
          <a:r>
            <a:rPr lang="en-US" sz="1600" dirty="0" err="1" smtClean="0"/>
            <a:t>necessaria</a:t>
          </a:r>
          <a:r>
            <a:rPr lang="en-US" sz="1600" dirty="0" smtClean="0"/>
            <a:t> </a:t>
          </a:r>
          <a:endParaRPr lang="en-US" sz="1600" dirty="0"/>
        </a:p>
      </dgm:t>
    </dgm:pt>
    <dgm:pt modelId="{C2822E30-F51B-4B2E-93E3-67C1572FA00D}" type="parTrans" cxnId="{895A671C-E81B-4130-BCFD-C15F199A5828}">
      <dgm:prSet/>
      <dgm:spPr/>
      <dgm:t>
        <a:bodyPr/>
        <a:lstStyle/>
        <a:p>
          <a:endParaRPr lang="en-US"/>
        </a:p>
      </dgm:t>
    </dgm:pt>
    <dgm:pt modelId="{83F97792-8444-4942-A9BE-EFCF1BD8EB37}" type="sibTrans" cxnId="{895A671C-E81B-4130-BCFD-C15F199A5828}">
      <dgm:prSet/>
      <dgm:spPr/>
      <dgm:t>
        <a:bodyPr/>
        <a:lstStyle/>
        <a:p>
          <a:endParaRPr lang="en-US"/>
        </a:p>
      </dgm:t>
    </dgm:pt>
    <dgm:pt modelId="{4DD452BF-A5CF-447A-94A0-5F5BF7E45B98}" type="pres">
      <dgm:prSet presAssocID="{7A42CA7B-09AF-472D-ACC1-A847608F8FB7}" presName="CompostProcess" presStyleCnt="0">
        <dgm:presLayoutVars>
          <dgm:dir/>
          <dgm:resizeHandles val="exact"/>
        </dgm:presLayoutVars>
      </dgm:prSet>
      <dgm:spPr/>
    </dgm:pt>
    <dgm:pt modelId="{7EF47A66-A0BA-43AC-A376-6193DC789C54}" type="pres">
      <dgm:prSet presAssocID="{7A42CA7B-09AF-472D-ACC1-A847608F8FB7}" presName="arrow" presStyleLbl="bgShp" presStyleIdx="0" presStyleCnt="1" custScaleX="117647" custLinFactNeighborX="24851"/>
      <dgm:spPr/>
    </dgm:pt>
    <dgm:pt modelId="{4F8D0D21-0042-43C2-B391-961EC664DA35}" type="pres">
      <dgm:prSet presAssocID="{7A42CA7B-09AF-472D-ACC1-A847608F8FB7}" presName="linearProcess" presStyleCnt="0"/>
      <dgm:spPr/>
    </dgm:pt>
    <dgm:pt modelId="{B6DBCC24-E3E4-451D-BFC4-0087C36BB35D}" type="pres">
      <dgm:prSet presAssocID="{9B1A830E-B31C-43AE-8621-13E612045735}" presName="textNode" presStyleLbl="node1" presStyleIdx="0" presStyleCnt="1" custScaleX="126171" custLinFactNeighborX="-20421" custLinFactNeighborY="762">
        <dgm:presLayoutVars>
          <dgm:bulletEnabled val="1"/>
        </dgm:presLayoutVars>
      </dgm:prSet>
      <dgm:spPr/>
      <dgm:t>
        <a:bodyPr/>
        <a:lstStyle/>
        <a:p>
          <a:endParaRPr lang="en-US"/>
        </a:p>
      </dgm:t>
    </dgm:pt>
  </dgm:ptLst>
  <dgm:cxnLst>
    <dgm:cxn modelId="{895A671C-E81B-4130-BCFD-C15F199A5828}" srcId="{7A42CA7B-09AF-472D-ACC1-A847608F8FB7}" destId="{9B1A830E-B31C-43AE-8621-13E612045735}" srcOrd="0" destOrd="0" parTransId="{C2822E30-F51B-4B2E-93E3-67C1572FA00D}" sibTransId="{83F97792-8444-4942-A9BE-EFCF1BD8EB37}"/>
    <dgm:cxn modelId="{4D4DB7BC-60E6-4508-8423-F6A219A89F72}" type="presOf" srcId="{9B1A830E-B31C-43AE-8621-13E612045735}" destId="{B6DBCC24-E3E4-451D-BFC4-0087C36BB35D}" srcOrd="0" destOrd="0" presId="urn:microsoft.com/office/officeart/2005/8/layout/hProcess9"/>
    <dgm:cxn modelId="{744DD4FD-FD04-45E0-901A-056FB27A7063}" type="presOf" srcId="{7A42CA7B-09AF-472D-ACC1-A847608F8FB7}" destId="{4DD452BF-A5CF-447A-94A0-5F5BF7E45B98}" srcOrd="0" destOrd="0" presId="urn:microsoft.com/office/officeart/2005/8/layout/hProcess9"/>
    <dgm:cxn modelId="{6EB5C7EC-E2A9-446B-A022-21308307D93B}" type="presParOf" srcId="{4DD452BF-A5CF-447A-94A0-5F5BF7E45B98}" destId="{7EF47A66-A0BA-43AC-A376-6193DC789C54}" srcOrd="0" destOrd="0" presId="urn:microsoft.com/office/officeart/2005/8/layout/hProcess9"/>
    <dgm:cxn modelId="{14B48795-7A64-424D-B1B1-4B3500C1098A}" type="presParOf" srcId="{4DD452BF-A5CF-447A-94A0-5F5BF7E45B98}" destId="{4F8D0D21-0042-43C2-B391-961EC664DA35}" srcOrd="1" destOrd="0" presId="urn:microsoft.com/office/officeart/2005/8/layout/hProcess9"/>
    <dgm:cxn modelId="{A9958600-9677-45C4-87F7-AB5FC00AD752}" type="presParOf" srcId="{4F8D0D21-0042-43C2-B391-961EC664DA35}" destId="{B6DBCC24-E3E4-451D-BFC4-0087C36BB35D}"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C2575B-F70E-4DB2-B5BA-C424E2C73698}" type="doc">
      <dgm:prSet loTypeId="urn:microsoft.com/office/officeart/2005/8/layout/hProcess11" loCatId="process" qsTypeId="urn:microsoft.com/office/officeart/2005/8/quickstyle/simple1" qsCatId="simple" csTypeId="urn:microsoft.com/office/officeart/2005/8/colors/accent1_2" csCatId="accent1" phldr="1"/>
      <dgm:spPr/>
    </dgm:pt>
    <dgm:pt modelId="{7F99BCC1-0CE2-4B16-8739-369A4A5BD0BA}">
      <dgm:prSet phldrT="[Tekst]"/>
      <dgm:spPr/>
      <dgm:t>
        <a:bodyPr/>
        <a:lstStyle/>
        <a:p>
          <a:r>
            <a:rPr lang="en-US" dirty="0" smtClean="0"/>
            <a:t>April 2017 - CIMEA</a:t>
          </a:r>
          <a:endParaRPr lang="en-US" dirty="0"/>
        </a:p>
      </dgm:t>
    </dgm:pt>
    <dgm:pt modelId="{B29E1248-DF23-4011-A6B1-B9886DF0A77B}" type="parTrans" cxnId="{39C5EEA2-9B92-4D3E-9649-BA1B3A8C769C}">
      <dgm:prSet/>
      <dgm:spPr/>
      <dgm:t>
        <a:bodyPr/>
        <a:lstStyle/>
        <a:p>
          <a:endParaRPr lang="en-US"/>
        </a:p>
      </dgm:t>
    </dgm:pt>
    <dgm:pt modelId="{042CE3A5-934A-4376-8237-46B83EFDB7DA}" type="sibTrans" cxnId="{39C5EEA2-9B92-4D3E-9649-BA1B3A8C769C}">
      <dgm:prSet/>
      <dgm:spPr/>
      <dgm:t>
        <a:bodyPr/>
        <a:lstStyle/>
        <a:p>
          <a:endParaRPr lang="en-US"/>
        </a:p>
      </dgm:t>
    </dgm:pt>
    <dgm:pt modelId="{78FBDF53-2ECA-4BA7-938D-6507B9536A9B}">
      <dgm:prSet phldrT="[Tekst]"/>
      <dgm:spPr/>
      <dgm:t>
        <a:bodyPr/>
        <a:lstStyle/>
        <a:p>
          <a:r>
            <a:rPr lang="en-US" dirty="0" smtClean="0"/>
            <a:t>May 2017- CIEP</a:t>
          </a:r>
          <a:endParaRPr lang="en-US" dirty="0"/>
        </a:p>
      </dgm:t>
    </dgm:pt>
    <dgm:pt modelId="{02C534A1-82E9-48BC-BC97-44D4DFF4C471}" type="parTrans" cxnId="{2A38E0CA-6665-46E1-BD50-AC651DE833ED}">
      <dgm:prSet/>
      <dgm:spPr/>
      <dgm:t>
        <a:bodyPr/>
        <a:lstStyle/>
        <a:p>
          <a:endParaRPr lang="en-US"/>
        </a:p>
      </dgm:t>
    </dgm:pt>
    <dgm:pt modelId="{6BFA0B23-F605-48DA-BFBB-5B6FB279F88F}" type="sibTrans" cxnId="{2A38E0CA-6665-46E1-BD50-AC651DE833ED}">
      <dgm:prSet/>
      <dgm:spPr/>
      <dgm:t>
        <a:bodyPr/>
        <a:lstStyle/>
        <a:p>
          <a:endParaRPr lang="en-US"/>
        </a:p>
      </dgm:t>
    </dgm:pt>
    <dgm:pt modelId="{848CCBDD-8711-411C-92E1-8F4755920C57}">
      <dgm:prSet phldrT="[Tekst]"/>
      <dgm:spPr/>
      <dgm:t>
        <a:bodyPr/>
        <a:lstStyle/>
        <a:p>
          <a:r>
            <a:rPr lang="en-US" dirty="0" smtClean="0"/>
            <a:t>October 2017 - </a:t>
          </a:r>
          <a:r>
            <a:rPr lang="en-US" dirty="0" err="1" smtClean="0"/>
            <a:t>ArmENIC</a:t>
          </a:r>
          <a:endParaRPr lang="en-US" dirty="0"/>
        </a:p>
      </dgm:t>
    </dgm:pt>
    <dgm:pt modelId="{0FB171C6-4280-4DEF-A730-6A3BAF25815E}" type="parTrans" cxnId="{7132EFE4-B49F-4DEA-8A75-A7BDC98F1087}">
      <dgm:prSet/>
      <dgm:spPr/>
      <dgm:t>
        <a:bodyPr/>
        <a:lstStyle/>
        <a:p>
          <a:endParaRPr lang="en-US"/>
        </a:p>
      </dgm:t>
    </dgm:pt>
    <dgm:pt modelId="{103DDFCC-8515-42A1-B0BB-9651E92B9192}" type="sibTrans" cxnId="{7132EFE4-B49F-4DEA-8A75-A7BDC98F1087}">
      <dgm:prSet/>
      <dgm:spPr/>
      <dgm:t>
        <a:bodyPr/>
        <a:lstStyle/>
        <a:p>
          <a:endParaRPr lang="en-US"/>
        </a:p>
      </dgm:t>
    </dgm:pt>
    <dgm:pt modelId="{5B5F7447-85DE-4CE6-8B0C-E817E694F14D}" type="pres">
      <dgm:prSet presAssocID="{98C2575B-F70E-4DB2-B5BA-C424E2C73698}" presName="Name0" presStyleCnt="0">
        <dgm:presLayoutVars>
          <dgm:dir/>
          <dgm:resizeHandles val="exact"/>
        </dgm:presLayoutVars>
      </dgm:prSet>
      <dgm:spPr/>
    </dgm:pt>
    <dgm:pt modelId="{9264074B-666A-443C-8F12-8F96F49FD26F}" type="pres">
      <dgm:prSet presAssocID="{98C2575B-F70E-4DB2-B5BA-C424E2C73698}" presName="arrow" presStyleLbl="bgShp" presStyleIdx="0" presStyleCnt="1"/>
      <dgm:spPr/>
    </dgm:pt>
    <dgm:pt modelId="{3A41A473-DEB4-4AAD-A5DD-F8ED1A2C84FA}" type="pres">
      <dgm:prSet presAssocID="{98C2575B-F70E-4DB2-B5BA-C424E2C73698}" presName="points" presStyleCnt="0"/>
      <dgm:spPr/>
    </dgm:pt>
    <dgm:pt modelId="{4AC3569A-1093-40B5-9776-EBC16FFB0A5E}" type="pres">
      <dgm:prSet presAssocID="{7F99BCC1-0CE2-4B16-8739-369A4A5BD0BA}" presName="compositeA" presStyleCnt="0"/>
      <dgm:spPr/>
    </dgm:pt>
    <dgm:pt modelId="{B7862FD4-8688-4BDE-993B-4A69426D4518}" type="pres">
      <dgm:prSet presAssocID="{7F99BCC1-0CE2-4B16-8739-369A4A5BD0BA}" presName="textA" presStyleLbl="revTx" presStyleIdx="0" presStyleCnt="3">
        <dgm:presLayoutVars>
          <dgm:bulletEnabled val="1"/>
        </dgm:presLayoutVars>
      </dgm:prSet>
      <dgm:spPr/>
      <dgm:t>
        <a:bodyPr/>
        <a:lstStyle/>
        <a:p>
          <a:endParaRPr lang="en-US"/>
        </a:p>
      </dgm:t>
    </dgm:pt>
    <dgm:pt modelId="{E430A25D-FF94-40AD-9F8F-82BE6B68FD67}" type="pres">
      <dgm:prSet presAssocID="{7F99BCC1-0CE2-4B16-8739-369A4A5BD0BA}" presName="circleA" presStyleLbl="node1" presStyleIdx="0" presStyleCnt="3"/>
      <dgm:spPr/>
    </dgm:pt>
    <dgm:pt modelId="{A2256D14-211B-471D-B815-61E61357B8C4}" type="pres">
      <dgm:prSet presAssocID="{7F99BCC1-0CE2-4B16-8739-369A4A5BD0BA}" presName="spaceA" presStyleCnt="0"/>
      <dgm:spPr/>
    </dgm:pt>
    <dgm:pt modelId="{FB6549FD-7595-4E80-A8EF-049B29B10A75}" type="pres">
      <dgm:prSet presAssocID="{042CE3A5-934A-4376-8237-46B83EFDB7DA}" presName="space" presStyleCnt="0"/>
      <dgm:spPr/>
    </dgm:pt>
    <dgm:pt modelId="{3D58C709-3EDB-403B-B942-7E1CFDDF3716}" type="pres">
      <dgm:prSet presAssocID="{78FBDF53-2ECA-4BA7-938D-6507B9536A9B}" presName="compositeB" presStyleCnt="0"/>
      <dgm:spPr/>
    </dgm:pt>
    <dgm:pt modelId="{4CC7DC9E-0616-4E07-92DA-B6CDA671E60A}" type="pres">
      <dgm:prSet presAssocID="{78FBDF53-2ECA-4BA7-938D-6507B9536A9B}" presName="textB" presStyleLbl="revTx" presStyleIdx="1" presStyleCnt="3">
        <dgm:presLayoutVars>
          <dgm:bulletEnabled val="1"/>
        </dgm:presLayoutVars>
      </dgm:prSet>
      <dgm:spPr/>
      <dgm:t>
        <a:bodyPr/>
        <a:lstStyle/>
        <a:p>
          <a:endParaRPr lang="en-US"/>
        </a:p>
      </dgm:t>
    </dgm:pt>
    <dgm:pt modelId="{49FD5802-DEA6-46A8-9C64-9F672BD47AE9}" type="pres">
      <dgm:prSet presAssocID="{78FBDF53-2ECA-4BA7-938D-6507B9536A9B}" presName="circleB" presStyleLbl="node1" presStyleIdx="1" presStyleCnt="3"/>
      <dgm:spPr/>
    </dgm:pt>
    <dgm:pt modelId="{C30EA2FE-E3F4-4EC3-A8D2-C4CABD5F75C4}" type="pres">
      <dgm:prSet presAssocID="{78FBDF53-2ECA-4BA7-938D-6507B9536A9B}" presName="spaceB" presStyleCnt="0"/>
      <dgm:spPr/>
    </dgm:pt>
    <dgm:pt modelId="{D7D2B4D8-6DA0-4221-846C-FCC29A70F313}" type="pres">
      <dgm:prSet presAssocID="{6BFA0B23-F605-48DA-BFBB-5B6FB279F88F}" presName="space" presStyleCnt="0"/>
      <dgm:spPr/>
    </dgm:pt>
    <dgm:pt modelId="{10C605FD-E41D-45D8-BB4E-5642B96D45C5}" type="pres">
      <dgm:prSet presAssocID="{848CCBDD-8711-411C-92E1-8F4755920C57}" presName="compositeA" presStyleCnt="0"/>
      <dgm:spPr/>
    </dgm:pt>
    <dgm:pt modelId="{A3D5197E-D26C-4C04-B2EB-400CE6D76B55}" type="pres">
      <dgm:prSet presAssocID="{848CCBDD-8711-411C-92E1-8F4755920C57}" presName="textA" presStyleLbl="revTx" presStyleIdx="2" presStyleCnt="3">
        <dgm:presLayoutVars>
          <dgm:bulletEnabled val="1"/>
        </dgm:presLayoutVars>
      </dgm:prSet>
      <dgm:spPr/>
      <dgm:t>
        <a:bodyPr/>
        <a:lstStyle/>
        <a:p>
          <a:endParaRPr lang="en-US"/>
        </a:p>
      </dgm:t>
    </dgm:pt>
    <dgm:pt modelId="{56222C2F-E826-42BE-8239-E69B0B352CB4}" type="pres">
      <dgm:prSet presAssocID="{848CCBDD-8711-411C-92E1-8F4755920C57}" presName="circleA" presStyleLbl="node1" presStyleIdx="2" presStyleCnt="3"/>
      <dgm:spPr/>
    </dgm:pt>
    <dgm:pt modelId="{FBD106F9-8D9D-4604-A923-12709B19B9BC}" type="pres">
      <dgm:prSet presAssocID="{848CCBDD-8711-411C-92E1-8F4755920C57}" presName="spaceA" presStyleCnt="0"/>
      <dgm:spPr/>
    </dgm:pt>
  </dgm:ptLst>
  <dgm:cxnLst>
    <dgm:cxn modelId="{3F4538D8-979E-4D57-9962-5D323B8E4555}" type="presOf" srcId="{78FBDF53-2ECA-4BA7-938D-6507B9536A9B}" destId="{4CC7DC9E-0616-4E07-92DA-B6CDA671E60A}" srcOrd="0" destOrd="0" presId="urn:microsoft.com/office/officeart/2005/8/layout/hProcess11"/>
    <dgm:cxn modelId="{0E66C2E4-9226-42CB-8115-E2288146F9AC}" type="presOf" srcId="{848CCBDD-8711-411C-92E1-8F4755920C57}" destId="{A3D5197E-D26C-4C04-B2EB-400CE6D76B55}" srcOrd="0" destOrd="0" presId="urn:microsoft.com/office/officeart/2005/8/layout/hProcess11"/>
    <dgm:cxn modelId="{39C5EEA2-9B92-4D3E-9649-BA1B3A8C769C}" srcId="{98C2575B-F70E-4DB2-B5BA-C424E2C73698}" destId="{7F99BCC1-0CE2-4B16-8739-369A4A5BD0BA}" srcOrd="0" destOrd="0" parTransId="{B29E1248-DF23-4011-A6B1-B9886DF0A77B}" sibTransId="{042CE3A5-934A-4376-8237-46B83EFDB7DA}"/>
    <dgm:cxn modelId="{68D57E7C-D278-4FFE-AF37-51317BE74F65}" type="presOf" srcId="{7F99BCC1-0CE2-4B16-8739-369A4A5BD0BA}" destId="{B7862FD4-8688-4BDE-993B-4A69426D4518}" srcOrd="0" destOrd="0" presId="urn:microsoft.com/office/officeart/2005/8/layout/hProcess11"/>
    <dgm:cxn modelId="{EF95F367-5344-4115-8991-B807C6AF0C78}" type="presOf" srcId="{98C2575B-F70E-4DB2-B5BA-C424E2C73698}" destId="{5B5F7447-85DE-4CE6-8B0C-E817E694F14D}" srcOrd="0" destOrd="0" presId="urn:microsoft.com/office/officeart/2005/8/layout/hProcess11"/>
    <dgm:cxn modelId="{2A38E0CA-6665-46E1-BD50-AC651DE833ED}" srcId="{98C2575B-F70E-4DB2-B5BA-C424E2C73698}" destId="{78FBDF53-2ECA-4BA7-938D-6507B9536A9B}" srcOrd="1" destOrd="0" parTransId="{02C534A1-82E9-48BC-BC97-44D4DFF4C471}" sibTransId="{6BFA0B23-F605-48DA-BFBB-5B6FB279F88F}"/>
    <dgm:cxn modelId="{7132EFE4-B49F-4DEA-8A75-A7BDC98F1087}" srcId="{98C2575B-F70E-4DB2-B5BA-C424E2C73698}" destId="{848CCBDD-8711-411C-92E1-8F4755920C57}" srcOrd="2" destOrd="0" parTransId="{0FB171C6-4280-4DEF-A730-6A3BAF25815E}" sibTransId="{103DDFCC-8515-42A1-B0BB-9651E92B9192}"/>
    <dgm:cxn modelId="{5E0B2DA1-6EBB-4291-9348-9AC638F70717}" type="presParOf" srcId="{5B5F7447-85DE-4CE6-8B0C-E817E694F14D}" destId="{9264074B-666A-443C-8F12-8F96F49FD26F}" srcOrd="0" destOrd="0" presId="urn:microsoft.com/office/officeart/2005/8/layout/hProcess11"/>
    <dgm:cxn modelId="{8F0491D8-5E2C-49AF-9ECD-EFBD47EEF4E5}" type="presParOf" srcId="{5B5F7447-85DE-4CE6-8B0C-E817E694F14D}" destId="{3A41A473-DEB4-4AAD-A5DD-F8ED1A2C84FA}" srcOrd="1" destOrd="0" presId="urn:microsoft.com/office/officeart/2005/8/layout/hProcess11"/>
    <dgm:cxn modelId="{73B53121-20D9-4503-B1BF-076F2200F805}" type="presParOf" srcId="{3A41A473-DEB4-4AAD-A5DD-F8ED1A2C84FA}" destId="{4AC3569A-1093-40B5-9776-EBC16FFB0A5E}" srcOrd="0" destOrd="0" presId="urn:microsoft.com/office/officeart/2005/8/layout/hProcess11"/>
    <dgm:cxn modelId="{C5F012F6-D213-45A9-86CA-9A456756B714}" type="presParOf" srcId="{4AC3569A-1093-40B5-9776-EBC16FFB0A5E}" destId="{B7862FD4-8688-4BDE-993B-4A69426D4518}" srcOrd="0" destOrd="0" presId="urn:microsoft.com/office/officeart/2005/8/layout/hProcess11"/>
    <dgm:cxn modelId="{517AE69D-DE31-42B8-984E-822CB6B21F7A}" type="presParOf" srcId="{4AC3569A-1093-40B5-9776-EBC16FFB0A5E}" destId="{E430A25D-FF94-40AD-9F8F-82BE6B68FD67}" srcOrd="1" destOrd="0" presId="urn:microsoft.com/office/officeart/2005/8/layout/hProcess11"/>
    <dgm:cxn modelId="{4F19E1FE-C851-4285-8A8A-2C88D90743D2}" type="presParOf" srcId="{4AC3569A-1093-40B5-9776-EBC16FFB0A5E}" destId="{A2256D14-211B-471D-B815-61E61357B8C4}" srcOrd="2" destOrd="0" presId="urn:microsoft.com/office/officeart/2005/8/layout/hProcess11"/>
    <dgm:cxn modelId="{9A5B8EF0-B3EC-4179-8579-072C057A8F1B}" type="presParOf" srcId="{3A41A473-DEB4-4AAD-A5DD-F8ED1A2C84FA}" destId="{FB6549FD-7595-4E80-A8EF-049B29B10A75}" srcOrd="1" destOrd="0" presId="urn:microsoft.com/office/officeart/2005/8/layout/hProcess11"/>
    <dgm:cxn modelId="{84917814-4448-4E6C-A443-023982182BF8}" type="presParOf" srcId="{3A41A473-DEB4-4AAD-A5DD-F8ED1A2C84FA}" destId="{3D58C709-3EDB-403B-B942-7E1CFDDF3716}" srcOrd="2" destOrd="0" presId="urn:microsoft.com/office/officeart/2005/8/layout/hProcess11"/>
    <dgm:cxn modelId="{A8692E46-6F28-47B7-B24B-362420F087E2}" type="presParOf" srcId="{3D58C709-3EDB-403B-B942-7E1CFDDF3716}" destId="{4CC7DC9E-0616-4E07-92DA-B6CDA671E60A}" srcOrd="0" destOrd="0" presId="urn:microsoft.com/office/officeart/2005/8/layout/hProcess11"/>
    <dgm:cxn modelId="{7580695F-1188-4BCC-96C2-A1F7DAB27AEA}" type="presParOf" srcId="{3D58C709-3EDB-403B-B942-7E1CFDDF3716}" destId="{49FD5802-DEA6-46A8-9C64-9F672BD47AE9}" srcOrd="1" destOrd="0" presId="urn:microsoft.com/office/officeart/2005/8/layout/hProcess11"/>
    <dgm:cxn modelId="{0146A66C-308F-4D69-87EC-7C322E814B54}" type="presParOf" srcId="{3D58C709-3EDB-403B-B942-7E1CFDDF3716}" destId="{C30EA2FE-E3F4-4EC3-A8D2-C4CABD5F75C4}" srcOrd="2" destOrd="0" presId="urn:microsoft.com/office/officeart/2005/8/layout/hProcess11"/>
    <dgm:cxn modelId="{0772858A-FDC4-4905-BA5B-26F987E306F3}" type="presParOf" srcId="{3A41A473-DEB4-4AAD-A5DD-F8ED1A2C84FA}" destId="{D7D2B4D8-6DA0-4221-846C-FCC29A70F313}" srcOrd="3" destOrd="0" presId="urn:microsoft.com/office/officeart/2005/8/layout/hProcess11"/>
    <dgm:cxn modelId="{506B600B-8CBD-4685-960D-51762F17F3A6}" type="presParOf" srcId="{3A41A473-DEB4-4AAD-A5DD-F8ED1A2C84FA}" destId="{10C605FD-E41D-45D8-BB4E-5642B96D45C5}" srcOrd="4" destOrd="0" presId="urn:microsoft.com/office/officeart/2005/8/layout/hProcess11"/>
    <dgm:cxn modelId="{532CC2BF-58B1-4B84-87D3-A2CF5F5F2931}" type="presParOf" srcId="{10C605FD-E41D-45D8-BB4E-5642B96D45C5}" destId="{A3D5197E-D26C-4C04-B2EB-400CE6D76B55}" srcOrd="0" destOrd="0" presId="urn:microsoft.com/office/officeart/2005/8/layout/hProcess11"/>
    <dgm:cxn modelId="{4EA97107-E879-4093-AC3E-92BFD49E8C89}" type="presParOf" srcId="{10C605FD-E41D-45D8-BB4E-5642B96D45C5}" destId="{56222C2F-E826-42BE-8239-E69B0B352CB4}" srcOrd="1" destOrd="0" presId="urn:microsoft.com/office/officeart/2005/8/layout/hProcess11"/>
    <dgm:cxn modelId="{46A1B8DA-4C8A-48B1-AAF9-3D72956B371D}" type="presParOf" srcId="{10C605FD-E41D-45D8-BB4E-5642B96D45C5}" destId="{FBD106F9-8D9D-4604-A923-12709B19B9BC}"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C2575B-F70E-4DB2-B5BA-C424E2C73698}" type="doc">
      <dgm:prSet loTypeId="urn:microsoft.com/office/officeart/2005/8/layout/hProcess11" loCatId="process" qsTypeId="urn:microsoft.com/office/officeart/2005/8/quickstyle/simple1" qsCatId="simple" csTypeId="urn:microsoft.com/office/officeart/2005/8/colors/accent1_2" csCatId="accent1" phldr="1"/>
      <dgm:spPr/>
    </dgm:pt>
    <dgm:pt modelId="{7F99BCC1-0CE2-4B16-8739-369A4A5BD0BA}">
      <dgm:prSet phldrT="[Tekst]"/>
      <dgm:spPr/>
      <dgm:t>
        <a:bodyPr/>
        <a:lstStyle/>
        <a:p>
          <a:r>
            <a:rPr lang="en-US" dirty="0" smtClean="0"/>
            <a:t>September 2017 - Development</a:t>
          </a:r>
          <a:endParaRPr lang="en-US" dirty="0"/>
        </a:p>
      </dgm:t>
    </dgm:pt>
    <dgm:pt modelId="{B29E1248-DF23-4011-A6B1-B9886DF0A77B}" type="parTrans" cxnId="{39C5EEA2-9B92-4D3E-9649-BA1B3A8C769C}">
      <dgm:prSet/>
      <dgm:spPr/>
      <dgm:t>
        <a:bodyPr/>
        <a:lstStyle/>
        <a:p>
          <a:endParaRPr lang="en-US"/>
        </a:p>
      </dgm:t>
    </dgm:pt>
    <dgm:pt modelId="{042CE3A5-934A-4376-8237-46B83EFDB7DA}" type="sibTrans" cxnId="{39C5EEA2-9B92-4D3E-9649-BA1B3A8C769C}">
      <dgm:prSet/>
      <dgm:spPr/>
      <dgm:t>
        <a:bodyPr/>
        <a:lstStyle/>
        <a:p>
          <a:endParaRPr lang="en-US"/>
        </a:p>
      </dgm:t>
    </dgm:pt>
    <dgm:pt modelId="{78FBDF53-2ECA-4BA7-938D-6507B9536A9B}">
      <dgm:prSet phldrT="[Tekst]"/>
      <dgm:spPr/>
      <dgm:t>
        <a:bodyPr/>
        <a:lstStyle/>
        <a:p>
          <a:r>
            <a:rPr lang="en-US" dirty="0" smtClean="0"/>
            <a:t>December 2017- Ready to promote</a:t>
          </a:r>
          <a:endParaRPr lang="en-US" dirty="0"/>
        </a:p>
      </dgm:t>
    </dgm:pt>
    <dgm:pt modelId="{02C534A1-82E9-48BC-BC97-44D4DFF4C471}" type="parTrans" cxnId="{2A38E0CA-6665-46E1-BD50-AC651DE833ED}">
      <dgm:prSet/>
      <dgm:spPr/>
      <dgm:t>
        <a:bodyPr/>
        <a:lstStyle/>
        <a:p>
          <a:endParaRPr lang="en-US"/>
        </a:p>
      </dgm:t>
    </dgm:pt>
    <dgm:pt modelId="{6BFA0B23-F605-48DA-BFBB-5B6FB279F88F}" type="sibTrans" cxnId="{2A38E0CA-6665-46E1-BD50-AC651DE833ED}">
      <dgm:prSet/>
      <dgm:spPr/>
      <dgm:t>
        <a:bodyPr/>
        <a:lstStyle/>
        <a:p>
          <a:endParaRPr lang="en-US"/>
        </a:p>
      </dgm:t>
    </dgm:pt>
    <dgm:pt modelId="{848CCBDD-8711-411C-92E1-8F4755920C57}">
      <dgm:prSet phldrT="[Tekst]"/>
      <dgm:spPr/>
      <dgm:t>
        <a:bodyPr/>
        <a:lstStyle/>
        <a:p>
          <a:r>
            <a:rPr lang="en-US" dirty="0" smtClean="0"/>
            <a:t>January 2018 – Series of 3 webinars</a:t>
          </a:r>
          <a:endParaRPr lang="en-US" dirty="0"/>
        </a:p>
      </dgm:t>
    </dgm:pt>
    <dgm:pt modelId="{0FB171C6-4280-4DEF-A730-6A3BAF25815E}" type="parTrans" cxnId="{7132EFE4-B49F-4DEA-8A75-A7BDC98F1087}">
      <dgm:prSet/>
      <dgm:spPr/>
      <dgm:t>
        <a:bodyPr/>
        <a:lstStyle/>
        <a:p>
          <a:endParaRPr lang="en-US"/>
        </a:p>
      </dgm:t>
    </dgm:pt>
    <dgm:pt modelId="{103DDFCC-8515-42A1-B0BB-9651E92B9192}" type="sibTrans" cxnId="{7132EFE4-B49F-4DEA-8A75-A7BDC98F1087}">
      <dgm:prSet/>
      <dgm:spPr/>
      <dgm:t>
        <a:bodyPr/>
        <a:lstStyle/>
        <a:p>
          <a:endParaRPr lang="en-US"/>
        </a:p>
      </dgm:t>
    </dgm:pt>
    <dgm:pt modelId="{5B5F7447-85DE-4CE6-8B0C-E817E694F14D}" type="pres">
      <dgm:prSet presAssocID="{98C2575B-F70E-4DB2-B5BA-C424E2C73698}" presName="Name0" presStyleCnt="0">
        <dgm:presLayoutVars>
          <dgm:dir/>
          <dgm:resizeHandles val="exact"/>
        </dgm:presLayoutVars>
      </dgm:prSet>
      <dgm:spPr/>
    </dgm:pt>
    <dgm:pt modelId="{9264074B-666A-443C-8F12-8F96F49FD26F}" type="pres">
      <dgm:prSet presAssocID="{98C2575B-F70E-4DB2-B5BA-C424E2C73698}" presName="arrow" presStyleLbl="bgShp" presStyleIdx="0" presStyleCnt="1" custLinFactNeighborX="0" custLinFactNeighborY="14104"/>
      <dgm:spPr/>
    </dgm:pt>
    <dgm:pt modelId="{3A41A473-DEB4-4AAD-A5DD-F8ED1A2C84FA}" type="pres">
      <dgm:prSet presAssocID="{98C2575B-F70E-4DB2-B5BA-C424E2C73698}" presName="points" presStyleCnt="0"/>
      <dgm:spPr/>
    </dgm:pt>
    <dgm:pt modelId="{4AC3569A-1093-40B5-9776-EBC16FFB0A5E}" type="pres">
      <dgm:prSet presAssocID="{7F99BCC1-0CE2-4B16-8739-369A4A5BD0BA}" presName="compositeA" presStyleCnt="0"/>
      <dgm:spPr/>
    </dgm:pt>
    <dgm:pt modelId="{B7862FD4-8688-4BDE-993B-4A69426D4518}" type="pres">
      <dgm:prSet presAssocID="{7F99BCC1-0CE2-4B16-8739-369A4A5BD0BA}" presName="textA" presStyleLbl="revTx" presStyleIdx="0" presStyleCnt="3">
        <dgm:presLayoutVars>
          <dgm:bulletEnabled val="1"/>
        </dgm:presLayoutVars>
      </dgm:prSet>
      <dgm:spPr/>
      <dgm:t>
        <a:bodyPr/>
        <a:lstStyle/>
        <a:p>
          <a:endParaRPr lang="en-US"/>
        </a:p>
      </dgm:t>
    </dgm:pt>
    <dgm:pt modelId="{E430A25D-FF94-40AD-9F8F-82BE6B68FD67}" type="pres">
      <dgm:prSet presAssocID="{7F99BCC1-0CE2-4B16-8739-369A4A5BD0BA}" presName="circleA" presStyleLbl="node1" presStyleIdx="0" presStyleCnt="3"/>
      <dgm:spPr/>
    </dgm:pt>
    <dgm:pt modelId="{A2256D14-211B-471D-B815-61E61357B8C4}" type="pres">
      <dgm:prSet presAssocID="{7F99BCC1-0CE2-4B16-8739-369A4A5BD0BA}" presName="spaceA" presStyleCnt="0"/>
      <dgm:spPr/>
    </dgm:pt>
    <dgm:pt modelId="{FB6549FD-7595-4E80-A8EF-049B29B10A75}" type="pres">
      <dgm:prSet presAssocID="{042CE3A5-934A-4376-8237-46B83EFDB7DA}" presName="space" presStyleCnt="0"/>
      <dgm:spPr/>
    </dgm:pt>
    <dgm:pt modelId="{3D58C709-3EDB-403B-B942-7E1CFDDF3716}" type="pres">
      <dgm:prSet presAssocID="{78FBDF53-2ECA-4BA7-938D-6507B9536A9B}" presName="compositeB" presStyleCnt="0"/>
      <dgm:spPr/>
    </dgm:pt>
    <dgm:pt modelId="{4CC7DC9E-0616-4E07-92DA-B6CDA671E60A}" type="pres">
      <dgm:prSet presAssocID="{78FBDF53-2ECA-4BA7-938D-6507B9536A9B}" presName="textB" presStyleLbl="revTx" presStyleIdx="1" presStyleCnt="3">
        <dgm:presLayoutVars>
          <dgm:bulletEnabled val="1"/>
        </dgm:presLayoutVars>
      </dgm:prSet>
      <dgm:spPr/>
      <dgm:t>
        <a:bodyPr/>
        <a:lstStyle/>
        <a:p>
          <a:endParaRPr lang="en-US"/>
        </a:p>
      </dgm:t>
    </dgm:pt>
    <dgm:pt modelId="{49FD5802-DEA6-46A8-9C64-9F672BD47AE9}" type="pres">
      <dgm:prSet presAssocID="{78FBDF53-2ECA-4BA7-938D-6507B9536A9B}" presName="circleB" presStyleLbl="node1" presStyleIdx="1" presStyleCnt="3"/>
      <dgm:spPr/>
    </dgm:pt>
    <dgm:pt modelId="{C30EA2FE-E3F4-4EC3-A8D2-C4CABD5F75C4}" type="pres">
      <dgm:prSet presAssocID="{78FBDF53-2ECA-4BA7-938D-6507B9536A9B}" presName="spaceB" presStyleCnt="0"/>
      <dgm:spPr/>
    </dgm:pt>
    <dgm:pt modelId="{D7D2B4D8-6DA0-4221-846C-FCC29A70F313}" type="pres">
      <dgm:prSet presAssocID="{6BFA0B23-F605-48DA-BFBB-5B6FB279F88F}" presName="space" presStyleCnt="0"/>
      <dgm:spPr/>
    </dgm:pt>
    <dgm:pt modelId="{10C605FD-E41D-45D8-BB4E-5642B96D45C5}" type="pres">
      <dgm:prSet presAssocID="{848CCBDD-8711-411C-92E1-8F4755920C57}" presName="compositeA" presStyleCnt="0"/>
      <dgm:spPr/>
    </dgm:pt>
    <dgm:pt modelId="{A3D5197E-D26C-4C04-B2EB-400CE6D76B55}" type="pres">
      <dgm:prSet presAssocID="{848CCBDD-8711-411C-92E1-8F4755920C57}" presName="textA" presStyleLbl="revTx" presStyleIdx="2" presStyleCnt="3">
        <dgm:presLayoutVars>
          <dgm:bulletEnabled val="1"/>
        </dgm:presLayoutVars>
      </dgm:prSet>
      <dgm:spPr/>
      <dgm:t>
        <a:bodyPr/>
        <a:lstStyle/>
        <a:p>
          <a:endParaRPr lang="en-US"/>
        </a:p>
      </dgm:t>
    </dgm:pt>
    <dgm:pt modelId="{56222C2F-E826-42BE-8239-E69B0B352CB4}" type="pres">
      <dgm:prSet presAssocID="{848CCBDD-8711-411C-92E1-8F4755920C57}" presName="circleA" presStyleLbl="node1" presStyleIdx="2" presStyleCnt="3"/>
      <dgm:spPr/>
    </dgm:pt>
    <dgm:pt modelId="{FBD106F9-8D9D-4604-A923-12709B19B9BC}" type="pres">
      <dgm:prSet presAssocID="{848CCBDD-8711-411C-92E1-8F4755920C57}" presName="spaceA" presStyleCnt="0"/>
      <dgm:spPr/>
    </dgm:pt>
  </dgm:ptLst>
  <dgm:cxnLst>
    <dgm:cxn modelId="{723EBF0E-CAC6-4301-8EAB-D2D4B2B7E247}" type="presOf" srcId="{7F99BCC1-0CE2-4B16-8739-369A4A5BD0BA}" destId="{B7862FD4-8688-4BDE-993B-4A69426D4518}" srcOrd="0" destOrd="0" presId="urn:microsoft.com/office/officeart/2005/8/layout/hProcess11"/>
    <dgm:cxn modelId="{18801320-FB8D-43C7-A674-DF52055C85C0}" type="presOf" srcId="{98C2575B-F70E-4DB2-B5BA-C424E2C73698}" destId="{5B5F7447-85DE-4CE6-8B0C-E817E694F14D}" srcOrd="0" destOrd="0" presId="urn:microsoft.com/office/officeart/2005/8/layout/hProcess11"/>
    <dgm:cxn modelId="{39C5EEA2-9B92-4D3E-9649-BA1B3A8C769C}" srcId="{98C2575B-F70E-4DB2-B5BA-C424E2C73698}" destId="{7F99BCC1-0CE2-4B16-8739-369A4A5BD0BA}" srcOrd="0" destOrd="0" parTransId="{B29E1248-DF23-4011-A6B1-B9886DF0A77B}" sibTransId="{042CE3A5-934A-4376-8237-46B83EFDB7DA}"/>
    <dgm:cxn modelId="{2A38E0CA-6665-46E1-BD50-AC651DE833ED}" srcId="{98C2575B-F70E-4DB2-B5BA-C424E2C73698}" destId="{78FBDF53-2ECA-4BA7-938D-6507B9536A9B}" srcOrd="1" destOrd="0" parTransId="{02C534A1-82E9-48BC-BC97-44D4DFF4C471}" sibTransId="{6BFA0B23-F605-48DA-BFBB-5B6FB279F88F}"/>
    <dgm:cxn modelId="{7132EFE4-B49F-4DEA-8A75-A7BDC98F1087}" srcId="{98C2575B-F70E-4DB2-B5BA-C424E2C73698}" destId="{848CCBDD-8711-411C-92E1-8F4755920C57}" srcOrd="2" destOrd="0" parTransId="{0FB171C6-4280-4DEF-A730-6A3BAF25815E}" sibTransId="{103DDFCC-8515-42A1-B0BB-9651E92B9192}"/>
    <dgm:cxn modelId="{F983ADDA-1635-40F6-B650-DCD61ADDCCA2}" type="presOf" srcId="{78FBDF53-2ECA-4BA7-938D-6507B9536A9B}" destId="{4CC7DC9E-0616-4E07-92DA-B6CDA671E60A}" srcOrd="0" destOrd="0" presId="urn:microsoft.com/office/officeart/2005/8/layout/hProcess11"/>
    <dgm:cxn modelId="{A985651E-574D-4F96-8767-6D3F3575B9AF}" type="presOf" srcId="{848CCBDD-8711-411C-92E1-8F4755920C57}" destId="{A3D5197E-D26C-4C04-B2EB-400CE6D76B55}" srcOrd="0" destOrd="0" presId="urn:microsoft.com/office/officeart/2005/8/layout/hProcess11"/>
    <dgm:cxn modelId="{577AE487-60B5-4781-8190-26BE0D562B56}" type="presParOf" srcId="{5B5F7447-85DE-4CE6-8B0C-E817E694F14D}" destId="{9264074B-666A-443C-8F12-8F96F49FD26F}" srcOrd="0" destOrd="0" presId="urn:microsoft.com/office/officeart/2005/8/layout/hProcess11"/>
    <dgm:cxn modelId="{C5087F5A-C975-46F8-8A81-2A0BBBC4768B}" type="presParOf" srcId="{5B5F7447-85DE-4CE6-8B0C-E817E694F14D}" destId="{3A41A473-DEB4-4AAD-A5DD-F8ED1A2C84FA}" srcOrd="1" destOrd="0" presId="urn:microsoft.com/office/officeart/2005/8/layout/hProcess11"/>
    <dgm:cxn modelId="{074A7014-A384-4B41-928F-1E9067F7FB92}" type="presParOf" srcId="{3A41A473-DEB4-4AAD-A5DD-F8ED1A2C84FA}" destId="{4AC3569A-1093-40B5-9776-EBC16FFB0A5E}" srcOrd="0" destOrd="0" presId="urn:microsoft.com/office/officeart/2005/8/layout/hProcess11"/>
    <dgm:cxn modelId="{E4AAC874-3827-4EA1-9BA6-9928FF846E04}" type="presParOf" srcId="{4AC3569A-1093-40B5-9776-EBC16FFB0A5E}" destId="{B7862FD4-8688-4BDE-993B-4A69426D4518}" srcOrd="0" destOrd="0" presId="urn:microsoft.com/office/officeart/2005/8/layout/hProcess11"/>
    <dgm:cxn modelId="{FDFE925F-D08B-41BD-9258-E0CC457B799A}" type="presParOf" srcId="{4AC3569A-1093-40B5-9776-EBC16FFB0A5E}" destId="{E430A25D-FF94-40AD-9F8F-82BE6B68FD67}" srcOrd="1" destOrd="0" presId="urn:microsoft.com/office/officeart/2005/8/layout/hProcess11"/>
    <dgm:cxn modelId="{52B17A6C-4C8E-45A1-9401-20181619B851}" type="presParOf" srcId="{4AC3569A-1093-40B5-9776-EBC16FFB0A5E}" destId="{A2256D14-211B-471D-B815-61E61357B8C4}" srcOrd="2" destOrd="0" presId="urn:microsoft.com/office/officeart/2005/8/layout/hProcess11"/>
    <dgm:cxn modelId="{F6F5E890-97CF-489E-A1A0-AC51B33609FB}" type="presParOf" srcId="{3A41A473-DEB4-4AAD-A5DD-F8ED1A2C84FA}" destId="{FB6549FD-7595-4E80-A8EF-049B29B10A75}" srcOrd="1" destOrd="0" presId="urn:microsoft.com/office/officeart/2005/8/layout/hProcess11"/>
    <dgm:cxn modelId="{059FCC44-4998-43A4-A6D3-EAB1BCB12BA5}" type="presParOf" srcId="{3A41A473-DEB4-4AAD-A5DD-F8ED1A2C84FA}" destId="{3D58C709-3EDB-403B-B942-7E1CFDDF3716}" srcOrd="2" destOrd="0" presId="urn:microsoft.com/office/officeart/2005/8/layout/hProcess11"/>
    <dgm:cxn modelId="{66E49FCC-036F-4E39-A9C8-69C25E79FFFA}" type="presParOf" srcId="{3D58C709-3EDB-403B-B942-7E1CFDDF3716}" destId="{4CC7DC9E-0616-4E07-92DA-B6CDA671E60A}" srcOrd="0" destOrd="0" presId="urn:microsoft.com/office/officeart/2005/8/layout/hProcess11"/>
    <dgm:cxn modelId="{84B234F0-1D06-4B88-B8B8-F0219E80DCAD}" type="presParOf" srcId="{3D58C709-3EDB-403B-B942-7E1CFDDF3716}" destId="{49FD5802-DEA6-46A8-9C64-9F672BD47AE9}" srcOrd="1" destOrd="0" presId="urn:microsoft.com/office/officeart/2005/8/layout/hProcess11"/>
    <dgm:cxn modelId="{343E8AD1-DCA8-467C-888F-343AF1B9B46D}" type="presParOf" srcId="{3D58C709-3EDB-403B-B942-7E1CFDDF3716}" destId="{C30EA2FE-E3F4-4EC3-A8D2-C4CABD5F75C4}" srcOrd="2" destOrd="0" presId="urn:microsoft.com/office/officeart/2005/8/layout/hProcess11"/>
    <dgm:cxn modelId="{48EE0F6E-F4AB-403E-BE9A-E876481FAF18}" type="presParOf" srcId="{3A41A473-DEB4-4AAD-A5DD-F8ED1A2C84FA}" destId="{D7D2B4D8-6DA0-4221-846C-FCC29A70F313}" srcOrd="3" destOrd="0" presId="urn:microsoft.com/office/officeart/2005/8/layout/hProcess11"/>
    <dgm:cxn modelId="{CB60C15C-5DC0-457A-91D8-6ED4B800F16E}" type="presParOf" srcId="{3A41A473-DEB4-4AAD-A5DD-F8ED1A2C84FA}" destId="{10C605FD-E41D-45D8-BB4E-5642B96D45C5}" srcOrd="4" destOrd="0" presId="urn:microsoft.com/office/officeart/2005/8/layout/hProcess11"/>
    <dgm:cxn modelId="{C4765E05-0E3A-48CE-A267-B52DEF0ACBCC}" type="presParOf" srcId="{10C605FD-E41D-45D8-BB4E-5642B96D45C5}" destId="{A3D5197E-D26C-4C04-B2EB-400CE6D76B55}" srcOrd="0" destOrd="0" presId="urn:microsoft.com/office/officeart/2005/8/layout/hProcess11"/>
    <dgm:cxn modelId="{E1A14C18-5155-4E9B-86E7-BA669F795D7A}" type="presParOf" srcId="{10C605FD-E41D-45D8-BB4E-5642B96D45C5}" destId="{56222C2F-E826-42BE-8239-E69B0B352CB4}" srcOrd="1" destOrd="0" presId="urn:microsoft.com/office/officeart/2005/8/layout/hProcess11"/>
    <dgm:cxn modelId="{B4D8968E-B919-412D-8BC8-D1576A54BABC}" type="presParOf" srcId="{10C605FD-E41D-45D8-BB4E-5642B96D45C5}" destId="{FBD106F9-8D9D-4604-A923-12709B19B9BC}"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95304-D34C-4993-8966-3D1189527B92}" type="doc">
      <dgm:prSet loTypeId="urn:microsoft.com/office/officeart/2005/8/layout/process1" loCatId="process" qsTypeId="urn:microsoft.com/office/officeart/2005/8/quickstyle/simple1" qsCatId="simple" csTypeId="urn:microsoft.com/office/officeart/2005/8/colors/accent2_1" csCatId="accent2" phldr="1"/>
      <dgm:spPr/>
    </dgm:pt>
    <dgm:pt modelId="{F730ED63-2841-484E-A534-47B102D7219D}">
      <dgm:prSet phldrT="[Tekst]" custT="1"/>
      <dgm:spPr/>
      <dgm:t>
        <a:bodyPr/>
        <a:lstStyle/>
        <a:p>
          <a:r>
            <a:rPr lang="it-IT" sz="1400" dirty="0" smtClean="0"/>
            <a:t>Mappatura del background del candidato</a:t>
          </a:r>
        </a:p>
      </dgm:t>
    </dgm:pt>
    <dgm:pt modelId="{595AD01B-FC25-45F4-A3C8-86F6DD9C8E93}" type="parTrans" cxnId="{DAE286CC-3533-4447-82F7-6C4D7CEF26FB}">
      <dgm:prSet/>
      <dgm:spPr/>
      <dgm:t>
        <a:bodyPr/>
        <a:lstStyle/>
        <a:p>
          <a:endParaRPr lang="es-ES_tradnl"/>
        </a:p>
      </dgm:t>
    </dgm:pt>
    <dgm:pt modelId="{3068825C-D1C4-4710-83B8-BC9195396FD9}" type="sibTrans" cxnId="{DAE286CC-3533-4447-82F7-6C4D7CEF26FB}">
      <dgm:prSet/>
      <dgm:spPr/>
      <dgm:t>
        <a:bodyPr/>
        <a:lstStyle/>
        <a:p>
          <a:endParaRPr lang="es-ES_tradnl"/>
        </a:p>
      </dgm:t>
    </dgm:pt>
    <dgm:pt modelId="{5F0C7677-E1AC-42D1-A41C-BFA4E644EFEB}">
      <dgm:prSet phldrT="[Tekst]" custT="1"/>
      <dgm:spPr/>
      <dgm:t>
        <a:bodyPr/>
        <a:lstStyle/>
        <a:p>
          <a:r>
            <a:rPr lang="it-IT" sz="1400" dirty="0" smtClean="0"/>
            <a:t>Valutazione/ livello di collocamento dei titoli del NOKUT</a:t>
          </a:r>
        </a:p>
      </dgm:t>
    </dgm:pt>
    <dgm:pt modelId="{E6DD2421-561E-48D4-80C3-276BB8EF6B4B}" type="parTrans" cxnId="{25B73EFE-E4A0-45DB-80F6-5F2F2539F236}">
      <dgm:prSet/>
      <dgm:spPr/>
      <dgm:t>
        <a:bodyPr/>
        <a:lstStyle/>
        <a:p>
          <a:endParaRPr lang="es-ES_tradnl"/>
        </a:p>
      </dgm:t>
    </dgm:pt>
    <dgm:pt modelId="{51B472F1-0BC2-4EE2-AC91-BFED6BC0A1A6}" type="sibTrans" cxnId="{25B73EFE-E4A0-45DB-80F6-5F2F2539F236}">
      <dgm:prSet/>
      <dgm:spPr/>
      <dgm:t>
        <a:bodyPr/>
        <a:lstStyle/>
        <a:p>
          <a:endParaRPr lang="es-ES_tradnl"/>
        </a:p>
      </dgm:t>
    </dgm:pt>
    <dgm:pt modelId="{1E709468-DF71-48CD-93B8-EB9419C696D2}">
      <dgm:prSet phldrT="[Tekst]"/>
      <dgm:spPr/>
      <dgm:t>
        <a:bodyPr/>
        <a:lstStyle/>
        <a:p>
          <a:r>
            <a:rPr lang="en-GB" dirty="0" smtClean="0"/>
            <a:t>Valutazione  di </a:t>
          </a:r>
          <a:r>
            <a:rPr lang="en-GB" dirty="0" err="1" smtClean="0"/>
            <a:t>una</a:t>
          </a:r>
          <a:r>
            <a:rPr lang="en-GB" dirty="0" smtClean="0"/>
            <a:t> </a:t>
          </a:r>
          <a:r>
            <a:rPr lang="en-GB" dirty="0" err="1" smtClean="0"/>
            <a:t>commissione</a:t>
          </a:r>
          <a:r>
            <a:rPr lang="en-GB" dirty="0" smtClean="0"/>
            <a:t> di </a:t>
          </a:r>
          <a:r>
            <a:rPr lang="en-GB" dirty="0" err="1" smtClean="0"/>
            <a:t>esperti</a:t>
          </a:r>
          <a:r>
            <a:rPr lang="en-GB" dirty="0" smtClean="0"/>
            <a:t> </a:t>
          </a:r>
          <a:r>
            <a:rPr lang="en-GB" dirty="0" err="1" smtClean="0"/>
            <a:t>incaricata</a:t>
          </a:r>
          <a:r>
            <a:rPr lang="en-GB" dirty="0" smtClean="0"/>
            <a:t> dal </a:t>
          </a:r>
          <a:r>
            <a:rPr lang="en-GB" dirty="0" smtClean="0"/>
            <a:t>NOKUT</a:t>
          </a:r>
          <a:endParaRPr lang="es-ES_tradnl" dirty="0"/>
        </a:p>
      </dgm:t>
    </dgm:pt>
    <dgm:pt modelId="{EE42224D-CA64-42C4-A032-30030360DF1B}" type="parTrans" cxnId="{511E0C3F-D975-46F8-81E6-85FAC14E6EAF}">
      <dgm:prSet/>
      <dgm:spPr/>
      <dgm:t>
        <a:bodyPr/>
        <a:lstStyle/>
        <a:p>
          <a:endParaRPr lang="es-ES_tradnl"/>
        </a:p>
      </dgm:t>
    </dgm:pt>
    <dgm:pt modelId="{5B6A8D4A-84A5-4100-85E2-04F1AD6FC1E8}" type="sibTrans" cxnId="{511E0C3F-D975-46F8-81E6-85FAC14E6EAF}">
      <dgm:prSet/>
      <dgm:spPr/>
      <dgm:t>
        <a:bodyPr/>
        <a:lstStyle/>
        <a:p>
          <a:endParaRPr lang="es-ES_tradnl"/>
        </a:p>
      </dgm:t>
    </dgm:pt>
    <dgm:pt modelId="{4C3124D1-97B7-4B6D-A327-18843679FED8}" type="pres">
      <dgm:prSet presAssocID="{25495304-D34C-4993-8966-3D1189527B92}" presName="Name0" presStyleCnt="0">
        <dgm:presLayoutVars>
          <dgm:dir/>
          <dgm:resizeHandles val="exact"/>
        </dgm:presLayoutVars>
      </dgm:prSet>
      <dgm:spPr/>
    </dgm:pt>
    <dgm:pt modelId="{8BF5BD2A-E6C2-4910-82AD-B69591FDE414}" type="pres">
      <dgm:prSet presAssocID="{F730ED63-2841-484E-A534-47B102D7219D}" presName="node" presStyleLbl="node1" presStyleIdx="0" presStyleCnt="3" custScaleY="59794" custLinFactNeighborX="-6018" custLinFactNeighborY="186">
        <dgm:presLayoutVars>
          <dgm:bulletEnabled val="1"/>
        </dgm:presLayoutVars>
      </dgm:prSet>
      <dgm:spPr/>
      <dgm:t>
        <a:bodyPr/>
        <a:lstStyle/>
        <a:p>
          <a:endParaRPr lang="es-ES_tradnl"/>
        </a:p>
      </dgm:t>
    </dgm:pt>
    <dgm:pt modelId="{93A89B83-CB3D-4364-B105-7B4170025DDB}" type="pres">
      <dgm:prSet presAssocID="{3068825C-D1C4-4710-83B8-BC9195396FD9}" presName="sibTrans" presStyleLbl="sibTrans2D1" presStyleIdx="0" presStyleCnt="2"/>
      <dgm:spPr/>
      <dgm:t>
        <a:bodyPr/>
        <a:lstStyle/>
        <a:p>
          <a:endParaRPr lang="nb-NO"/>
        </a:p>
      </dgm:t>
    </dgm:pt>
    <dgm:pt modelId="{EF3D60F4-CD2A-4F9D-8B22-3F5A243835B8}" type="pres">
      <dgm:prSet presAssocID="{3068825C-D1C4-4710-83B8-BC9195396FD9}" presName="connectorText" presStyleLbl="sibTrans2D1" presStyleIdx="0" presStyleCnt="2"/>
      <dgm:spPr/>
      <dgm:t>
        <a:bodyPr/>
        <a:lstStyle/>
        <a:p>
          <a:endParaRPr lang="nb-NO"/>
        </a:p>
      </dgm:t>
    </dgm:pt>
    <dgm:pt modelId="{C93F645B-41D2-456F-A019-84AC0715D653}" type="pres">
      <dgm:prSet presAssocID="{5F0C7677-E1AC-42D1-A41C-BFA4E644EFEB}" presName="node" presStyleLbl="node1" presStyleIdx="1" presStyleCnt="3" custScaleY="81902">
        <dgm:presLayoutVars>
          <dgm:bulletEnabled val="1"/>
        </dgm:presLayoutVars>
      </dgm:prSet>
      <dgm:spPr/>
      <dgm:t>
        <a:bodyPr/>
        <a:lstStyle/>
        <a:p>
          <a:endParaRPr lang="es-ES_tradnl"/>
        </a:p>
      </dgm:t>
    </dgm:pt>
    <dgm:pt modelId="{FD6CAF7B-8A41-47E7-B2A6-DB46EF0A2507}" type="pres">
      <dgm:prSet presAssocID="{51B472F1-0BC2-4EE2-AC91-BFED6BC0A1A6}" presName="sibTrans" presStyleLbl="sibTrans2D1" presStyleIdx="1" presStyleCnt="2"/>
      <dgm:spPr/>
      <dgm:t>
        <a:bodyPr/>
        <a:lstStyle/>
        <a:p>
          <a:endParaRPr lang="nb-NO"/>
        </a:p>
      </dgm:t>
    </dgm:pt>
    <dgm:pt modelId="{11312FAC-8390-42F8-9714-06C588D9E4DE}" type="pres">
      <dgm:prSet presAssocID="{51B472F1-0BC2-4EE2-AC91-BFED6BC0A1A6}" presName="connectorText" presStyleLbl="sibTrans2D1" presStyleIdx="1" presStyleCnt="2"/>
      <dgm:spPr/>
      <dgm:t>
        <a:bodyPr/>
        <a:lstStyle/>
        <a:p>
          <a:endParaRPr lang="nb-NO"/>
        </a:p>
      </dgm:t>
    </dgm:pt>
    <dgm:pt modelId="{39CEB275-6FA5-4B5F-9D37-09B9E28210A6}" type="pres">
      <dgm:prSet presAssocID="{1E709468-DF71-48CD-93B8-EB9419C696D2}" presName="node" presStyleLbl="node1" presStyleIdx="2" presStyleCnt="3" custScaleY="80030">
        <dgm:presLayoutVars>
          <dgm:bulletEnabled val="1"/>
        </dgm:presLayoutVars>
      </dgm:prSet>
      <dgm:spPr/>
      <dgm:t>
        <a:bodyPr/>
        <a:lstStyle/>
        <a:p>
          <a:endParaRPr lang="es-ES_tradnl"/>
        </a:p>
      </dgm:t>
    </dgm:pt>
  </dgm:ptLst>
  <dgm:cxnLst>
    <dgm:cxn modelId="{6724519F-ACAE-4809-BDC3-3CAC2D244DFA}" type="presOf" srcId="{5F0C7677-E1AC-42D1-A41C-BFA4E644EFEB}" destId="{C93F645B-41D2-456F-A019-84AC0715D653}" srcOrd="0" destOrd="0" presId="urn:microsoft.com/office/officeart/2005/8/layout/process1"/>
    <dgm:cxn modelId="{49442FF0-D673-4538-8CF5-5E7BCDC09826}" type="presOf" srcId="{3068825C-D1C4-4710-83B8-BC9195396FD9}" destId="{93A89B83-CB3D-4364-B105-7B4170025DDB}" srcOrd="0" destOrd="0" presId="urn:microsoft.com/office/officeart/2005/8/layout/process1"/>
    <dgm:cxn modelId="{25B73EFE-E4A0-45DB-80F6-5F2F2539F236}" srcId="{25495304-D34C-4993-8966-3D1189527B92}" destId="{5F0C7677-E1AC-42D1-A41C-BFA4E644EFEB}" srcOrd="1" destOrd="0" parTransId="{E6DD2421-561E-48D4-80C3-276BB8EF6B4B}" sibTransId="{51B472F1-0BC2-4EE2-AC91-BFED6BC0A1A6}"/>
    <dgm:cxn modelId="{A44E4C55-8E91-4354-BB4D-E4D0484824C5}" type="presOf" srcId="{51B472F1-0BC2-4EE2-AC91-BFED6BC0A1A6}" destId="{11312FAC-8390-42F8-9714-06C588D9E4DE}" srcOrd="1" destOrd="0" presId="urn:microsoft.com/office/officeart/2005/8/layout/process1"/>
    <dgm:cxn modelId="{F0088462-B875-4752-804A-254F8A6F66A5}" type="presOf" srcId="{F730ED63-2841-484E-A534-47B102D7219D}" destId="{8BF5BD2A-E6C2-4910-82AD-B69591FDE414}" srcOrd="0" destOrd="0" presId="urn:microsoft.com/office/officeart/2005/8/layout/process1"/>
    <dgm:cxn modelId="{DA6457CC-2736-42CF-ABB7-A81A1C4A2F44}" type="presOf" srcId="{25495304-D34C-4993-8966-3D1189527B92}" destId="{4C3124D1-97B7-4B6D-A327-18843679FED8}" srcOrd="0" destOrd="0" presId="urn:microsoft.com/office/officeart/2005/8/layout/process1"/>
    <dgm:cxn modelId="{511E0C3F-D975-46F8-81E6-85FAC14E6EAF}" srcId="{25495304-D34C-4993-8966-3D1189527B92}" destId="{1E709468-DF71-48CD-93B8-EB9419C696D2}" srcOrd="2" destOrd="0" parTransId="{EE42224D-CA64-42C4-A032-30030360DF1B}" sibTransId="{5B6A8D4A-84A5-4100-85E2-04F1AD6FC1E8}"/>
    <dgm:cxn modelId="{CF30AF51-0075-4250-A80C-1149F877C5CD}" type="presOf" srcId="{3068825C-D1C4-4710-83B8-BC9195396FD9}" destId="{EF3D60F4-CD2A-4F9D-8B22-3F5A243835B8}" srcOrd="1" destOrd="0" presId="urn:microsoft.com/office/officeart/2005/8/layout/process1"/>
    <dgm:cxn modelId="{E0E339DA-3815-49FA-9770-D23C674FF3FB}" type="presOf" srcId="{51B472F1-0BC2-4EE2-AC91-BFED6BC0A1A6}" destId="{FD6CAF7B-8A41-47E7-B2A6-DB46EF0A2507}" srcOrd="0" destOrd="0" presId="urn:microsoft.com/office/officeart/2005/8/layout/process1"/>
    <dgm:cxn modelId="{39D20D6F-75BF-4A99-8E02-859203BF2F9B}" type="presOf" srcId="{1E709468-DF71-48CD-93B8-EB9419C696D2}" destId="{39CEB275-6FA5-4B5F-9D37-09B9E28210A6}" srcOrd="0" destOrd="0" presId="urn:microsoft.com/office/officeart/2005/8/layout/process1"/>
    <dgm:cxn modelId="{DAE286CC-3533-4447-82F7-6C4D7CEF26FB}" srcId="{25495304-D34C-4993-8966-3D1189527B92}" destId="{F730ED63-2841-484E-A534-47B102D7219D}" srcOrd="0" destOrd="0" parTransId="{595AD01B-FC25-45F4-A3C8-86F6DD9C8E93}" sibTransId="{3068825C-D1C4-4710-83B8-BC9195396FD9}"/>
    <dgm:cxn modelId="{298725BC-1621-4B57-8774-9271EBE97A3B}" type="presParOf" srcId="{4C3124D1-97B7-4B6D-A327-18843679FED8}" destId="{8BF5BD2A-E6C2-4910-82AD-B69591FDE414}" srcOrd="0" destOrd="0" presId="urn:microsoft.com/office/officeart/2005/8/layout/process1"/>
    <dgm:cxn modelId="{5B7118C1-13E6-4A01-912E-E346E6309709}" type="presParOf" srcId="{4C3124D1-97B7-4B6D-A327-18843679FED8}" destId="{93A89B83-CB3D-4364-B105-7B4170025DDB}" srcOrd="1" destOrd="0" presId="urn:microsoft.com/office/officeart/2005/8/layout/process1"/>
    <dgm:cxn modelId="{A6B7D153-D0A1-418B-9CD0-0D56B37CACCB}" type="presParOf" srcId="{93A89B83-CB3D-4364-B105-7B4170025DDB}" destId="{EF3D60F4-CD2A-4F9D-8B22-3F5A243835B8}" srcOrd="0" destOrd="0" presId="urn:microsoft.com/office/officeart/2005/8/layout/process1"/>
    <dgm:cxn modelId="{8953499F-EA6F-423D-9474-E41ABE0CFA04}" type="presParOf" srcId="{4C3124D1-97B7-4B6D-A327-18843679FED8}" destId="{C93F645B-41D2-456F-A019-84AC0715D653}" srcOrd="2" destOrd="0" presId="urn:microsoft.com/office/officeart/2005/8/layout/process1"/>
    <dgm:cxn modelId="{B3A466E2-EA15-473D-82D4-F13F383D74BB}" type="presParOf" srcId="{4C3124D1-97B7-4B6D-A327-18843679FED8}" destId="{FD6CAF7B-8A41-47E7-B2A6-DB46EF0A2507}" srcOrd="3" destOrd="0" presId="urn:microsoft.com/office/officeart/2005/8/layout/process1"/>
    <dgm:cxn modelId="{A07D010B-36FA-4697-9D69-509918902321}" type="presParOf" srcId="{FD6CAF7B-8A41-47E7-B2A6-DB46EF0A2507}" destId="{11312FAC-8390-42F8-9714-06C588D9E4DE}" srcOrd="0" destOrd="0" presId="urn:microsoft.com/office/officeart/2005/8/layout/process1"/>
    <dgm:cxn modelId="{C7206D7F-267A-4C4C-A4D7-DFBD5B337779}" type="presParOf" srcId="{4C3124D1-97B7-4B6D-A327-18843679FED8}" destId="{39CEB275-6FA5-4B5F-9D37-09B9E28210A6}"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B3D979-07E6-4AD0-B454-890F7FFF4C85}" type="doc">
      <dgm:prSet loTypeId="urn:microsoft.com/office/officeart/2005/8/layout/process1" loCatId="process" qsTypeId="urn:microsoft.com/office/officeart/2005/8/quickstyle/simple1" qsCatId="simple" csTypeId="urn:microsoft.com/office/officeart/2005/8/colors/accent1_1" csCatId="accent1" phldr="1"/>
      <dgm:spPr/>
    </dgm:pt>
    <dgm:pt modelId="{F4B6346C-841B-4144-BFAF-FFC684AF1BA7}">
      <dgm:prSet phldrT="[Tekst]" custT="1"/>
      <dgm:spPr/>
      <dgm:t>
        <a:bodyPr/>
        <a:lstStyle/>
        <a:p>
          <a:r>
            <a:rPr lang="en-US" sz="1400" dirty="0" err="1" smtClean="0"/>
            <a:t>Mappatura</a:t>
          </a:r>
          <a:r>
            <a:rPr lang="en-US" sz="1400" dirty="0" smtClean="0"/>
            <a:t> del background del </a:t>
          </a:r>
          <a:r>
            <a:rPr lang="en-US" sz="1400" dirty="0" err="1" smtClean="0"/>
            <a:t>candidato</a:t>
          </a:r>
          <a:endParaRPr lang="en-US" sz="1400" dirty="0"/>
        </a:p>
      </dgm:t>
    </dgm:pt>
    <dgm:pt modelId="{DD480230-D35A-4B83-BC5F-0D1582A57DB2}" type="parTrans" cxnId="{9F49D610-E715-48B0-B46F-E26D610715CA}">
      <dgm:prSet/>
      <dgm:spPr/>
      <dgm:t>
        <a:bodyPr/>
        <a:lstStyle/>
        <a:p>
          <a:endParaRPr lang="en-US"/>
        </a:p>
      </dgm:t>
    </dgm:pt>
    <dgm:pt modelId="{A3C0F7E3-0894-4100-BAF6-5641D6912B2D}" type="sibTrans" cxnId="{9F49D610-E715-48B0-B46F-E26D610715CA}">
      <dgm:prSet/>
      <dgm:spPr/>
      <dgm:t>
        <a:bodyPr/>
        <a:lstStyle/>
        <a:p>
          <a:endParaRPr lang="en-US"/>
        </a:p>
      </dgm:t>
    </dgm:pt>
    <dgm:pt modelId="{707352DC-89CE-4121-813A-0EE9821B27DC}">
      <dgm:prSet phldrT="[Tekst]"/>
      <dgm:spPr/>
      <dgm:t>
        <a:bodyPr/>
        <a:lstStyle/>
        <a:p>
          <a:r>
            <a:rPr lang="it-IT" dirty="0" smtClean="0"/>
            <a:t>Valutazione/ livello di collocamento dei titoli del NOKUT</a:t>
          </a:r>
          <a:endParaRPr lang="en-US" dirty="0"/>
        </a:p>
      </dgm:t>
    </dgm:pt>
    <dgm:pt modelId="{D52E34B8-0801-4086-A177-D4CD16490FD6}" type="parTrans" cxnId="{02AF4DD1-4C40-443B-A570-961B38A66374}">
      <dgm:prSet/>
      <dgm:spPr/>
      <dgm:t>
        <a:bodyPr/>
        <a:lstStyle/>
        <a:p>
          <a:endParaRPr lang="en-US"/>
        </a:p>
      </dgm:t>
    </dgm:pt>
    <dgm:pt modelId="{C2F7C209-9750-4710-B21A-3649C78F2DBE}" type="sibTrans" cxnId="{02AF4DD1-4C40-443B-A570-961B38A66374}">
      <dgm:prSet/>
      <dgm:spPr/>
      <dgm:t>
        <a:bodyPr/>
        <a:lstStyle/>
        <a:p>
          <a:endParaRPr lang="en-US"/>
        </a:p>
      </dgm:t>
    </dgm:pt>
    <dgm:pt modelId="{096A1427-A80F-4525-A9A1-C33CFBA50A62}">
      <dgm:prSet phldrT="[Tekst]"/>
      <dgm:spPr/>
      <dgm:t>
        <a:bodyPr/>
        <a:lstStyle/>
        <a:p>
          <a:r>
            <a:rPr lang="en-US" dirty="0" err="1" smtClean="0"/>
            <a:t>Colloquio</a:t>
          </a:r>
          <a:r>
            <a:rPr lang="en-US" dirty="0" smtClean="0"/>
            <a:t> </a:t>
          </a:r>
          <a:r>
            <a:rPr lang="en-US" dirty="0" err="1" smtClean="0"/>
            <a:t>strutturato</a:t>
          </a:r>
          <a:r>
            <a:rPr lang="en-US" dirty="0" smtClean="0"/>
            <a:t> con </a:t>
          </a:r>
          <a:r>
            <a:rPr lang="en-US" dirty="0" err="1" smtClean="0"/>
            <a:t>addetti</a:t>
          </a:r>
          <a:r>
            <a:rPr lang="en-US" dirty="0" smtClean="0"/>
            <a:t> del NOKUT</a:t>
          </a:r>
          <a:endParaRPr lang="en-US" dirty="0"/>
        </a:p>
      </dgm:t>
    </dgm:pt>
    <dgm:pt modelId="{5B38EF9A-0110-45B2-B463-9A062DD82E24}" type="parTrans" cxnId="{2A1ECC54-EB8F-437B-A00B-926CF04A3A48}">
      <dgm:prSet/>
      <dgm:spPr/>
      <dgm:t>
        <a:bodyPr/>
        <a:lstStyle/>
        <a:p>
          <a:endParaRPr lang="en-US"/>
        </a:p>
      </dgm:t>
    </dgm:pt>
    <dgm:pt modelId="{955E8A07-EB88-46BC-A295-89464D7EA0EF}" type="sibTrans" cxnId="{2A1ECC54-EB8F-437B-A00B-926CF04A3A48}">
      <dgm:prSet/>
      <dgm:spPr/>
      <dgm:t>
        <a:bodyPr/>
        <a:lstStyle/>
        <a:p>
          <a:endParaRPr lang="en-US"/>
        </a:p>
      </dgm:t>
    </dgm:pt>
    <dgm:pt modelId="{0695698A-9934-4A8F-9FAA-8502EFE19D6F}" type="pres">
      <dgm:prSet presAssocID="{07B3D979-07E6-4AD0-B454-890F7FFF4C85}" presName="Name0" presStyleCnt="0">
        <dgm:presLayoutVars>
          <dgm:dir/>
          <dgm:resizeHandles val="exact"/>
        </dgm:presLayoutVars>
      </dgm:prSet>
      <dgm:spPr/>
    </dgm:pt>
    <dgm:pt modelId="{D2C1B460-E0C1-4AFB-9DC5-FBD5F0524EF1}" type="pres">
      <dgm:prSet presAssocID="{F4B6346C-841B-4144-BFAF-FFC684AF1BA7}" presName="node" presStyleLbl="node1" presStyleIdx="0" presStyleCnt="3" custScaleY="68063" custLinFactNeighborX="-576" custLinFactNeighborY="-138">
        <dgm:presLayoutVars>
          <dgm:bulletEnabled val="1"/>
        </dgm:presLayoutVars>
      </dgm:prSet>
      <dgm:spPr/>
      <dgm:t>
        <a:bodyPr/>
        <a:lstStyle/>
        <a:p>
          <a:endParaRPr lang="en-US"/>
        </a:p>
      </dgm:t>
    </dgm:pt>
    <dgm:pt modelId="{37EE45B9-7032-4578-9F4B-69FA7BE3DCB5}" type="pres">
      <dgm:prSet presAssocID="{A3C0F7E3-0894-4100-BAF6-5641D6912B2D}" presName="sibTrans" presStyleLbl="sibTrans2D1" presStyleIdx="0" presStyleCnt="2"/>
      <dgm:spPr/>
      <dgm:t>
        <a:bodyPr/>
        <a:lstStyle/>
        <a:p>
          <a:endParaRPr lang="en-US"/>
        </a:p>
      </dgm:t>
    </dgm:pt>
    <dgm:pt modelId="{592F93F0-3C3C-48EB-B9F7-1FD280FFCFD0}" type="pres">
      <dgm:prSet presAssocID="{A3C0F7E3-0894-4100-BAF6-5641D6912B2D}" presName="connectorText" presStyleLbl="sibTrans2D1" presStyleIdx="0" presStyleCnt="2"/>
      <dgm:spPr/>
      <dgm:t>
        <a:bodyPr/>
        <a:lstStyle/>
        <a:p>
          <a:endParaRPr lang="en-US"/>
        </a:p>
      </dgm:t>
    </dgm:pt>
    <dgm:pt modelId="{8EFD1062-88E3-420F-9EFF-9246882C6903}" type="pres">
      <dgm:prSet presAssocID="{707352DC-89CE-4121-813A-0EE9821B27DC}" presName="node" presStyleLbl="node1" presStyleIdx="1" presStyleCnt="3" custScaleY="84399" custLinFactNeighborX="-24009" custLinFactNeighborY="1544">
        <dgm:presLayoutVars>
          <dgm:bulletEnabled val="1"/>
        </dgm:presLayoutVars>
      </dgm:prSet>
      <dgm:spPr/>
      <dgm:t>
        <a:bodyPr/>
        <a:lstStyle/>
        <a:p>
          <a:endParaRPr lang="en-US"/>
        </a:p>
      </dgm:t>
    </dgm:pt>
    <dgm:pt modelId="{E2935CCB-9E1E-44CD-A234-843C7DA99EE6}" type="pres">
      <dgm:prSet presAssocID="{C2F7C209-9750-4710-B21A-3649C78F2DBE}" presName="sibTrans" presStyleLbl="sibTrans2D1" presStyleIdx="1" presStyleCnt="2"/>
      <dgm:spPr/>
      <dgm:t>
        <a:bodyPr/>
        <a:lstStyle/>
        <a:p>
          <a:endParaRPr lang="en-US"/>
        </a:p>
      </dgm:t>
    </dgm:pt>
    <dgm:pt modelId="{45E0D860-409F-4A09-9CE4-AB7070A92CF0}" type="pres">
      <dgm:prSet presAssocID="{C2F7C209-9750-4710-B21A-3649C78F2DBE}" presName="connectorText" presStyleLbl="sibTrans2D1" presStyleIdx="1" presStyleCnt="2"/>
      <dgm:spPr/>
      <dgm:t>
        <a:bodyPr/>
        <a:lstStyle/>
        <a:p>
          <a:endParaRPr lang="en-US"/>
        </a:p>
      </dgm:t>
    </dgm:pt>
    <dgm:pt modelId="{24A59EC3-D074-47BB-84C8-AAF94F6F2D1D}" type="pres">
      <dgm:prSet presAssocID="{096A1427-A80F-4525-A9A1-C33CFBA50A62}" presName="node" presStyleLbl="node1" presStyleIdx="2" presStyleCnt="3" custScaleX="101115" custScaleY="79787" custLinFactNeighborX="-49287" custLinFactNeighborY="-1596">
        <dgm:presLayoutVars>
          <dgm:bulletEnabled val="1"/>
        </dgm:presLayoutVars>
      </dgm:prSet>
      <dgm:spPr/>
      <dgm:t>
        <a:bodyPr/>
        <a:lstStyle/>
        <a:p>
          <a:endParaRPr lang="en-US"/>
        </a:p>
      </dgm:t>
    </dgm:pt>
  </dgm:ptLst>
  <dgm:cxnLst>
    <dgm:cxn modelId="{6CEF5316-B36E-4FE6-960D-C950BF5F0A12}" type="presOf" srcId="{C2F7C209-9750-4710-B21A-3649C78F2DBE}" destId="{45E0D860-409F-4A09-9CE4-AB7070A92CF0}" srcOrd="1" destOrd="0" presId="urn:microsoft.com/office/officeart/2005/8/layout/process1"/>
    <dgm:cxn modelId="{1B19CC19-83C5-4440-846B-6FAE7881EFBB}" type="presOf" srcId="{A3C0F7E3-0894-4100-BAF6-5641D6912B2D}" destId="{592F93F0-3C3C-48EB-B9F7-1FD280FFCFD0}" srcOrd="1" destOrd="0" presId="urn:microsoft.com/office/officeart/2005/8/layout/process1"/>
    <dgm:cxn modelId="{15533184-42C2-4AC4-A456-A7528328EBCF}" type="presOf" srcId="{A3C0F7E3-0894-4100-BAF6-5641D6912B2D}" destId="{37EE45B9-7032-4578-9F4B-69FA7BE3DCB5}" srcOrd="0" destOrd="0" presId="urn:microsoft.com/office/officeart/2005/8/layout/process1"/>
    <dgm:cxn modelId="{23AC48F1-B281-4A13-9DDE-8DBFD446AB37}" type="presOf" srcId="{707352DC-89CE-4121-813A-0EE9821B27DC}" destId="{8EFD1062-88E3-420F-9EFF-9246882C6903}" srcOrd="0" destOrd="0" presId="urn:microsoft.com/office/officeart/2005/8/layout/process1"/>
    <dgm:cxn modelId="{2A1ECC54-EB8F-437B-A00B-926CF04A3A48}" srcId="{07B3D979-07E6-4AD0-B454-890F7FFF4C85}" destId="{096A1427-A80F-4525-A9A1-C33CFBA50A62}" srcOrd="2" destOrd="0" parTransId="{5B38EF9A-0110-45B2-B463-9A062DD82E24}" sibTransId="{955E8A07-EB88-46BC-A295-89464D7EA0EF}"/>
    <dgm:cxn modelId="{E23B0B24-2362-43ED-A0ED-C59BF9703206}" type="presOf" srcId="{F4B6346C-841B-4144-BFAF-FFC684AF1BA7}" destId="{D2C1B460-E0C1-4AFB-9DC5-FBD5F0524EF1}" srcOrd="0" destOrd="0" presId="urn:microsoft.com/office/officeart/2005/8/layout/process1"/>
    <dgm:cxn modelId="{B08955A5-3080-45B5-83C1-61BCAB3569A5}" type="presOf" srcId="{07B3D979-07E6-4AD0-B454-890F7FFF4C85}" destId="{0695698A-9934-4A8F-9FAA-8502EFE19D6F}" srcOrd="0" destOrd="0" presId="urn:microsoft.com/office/officeart/2005/8/layout/process1"/>
    <dgm:cxn modelId="{E1D1BCA3-2D6F-4C1B-A5DB-3C81CBF7FBA7}" type="presOf" srcId="{096A1427-A80F-4525-A9A1-C33CFBA50A62}" destId="{24A59EC3-D074-47BB-84C8-AAF94F6F2D1D}" srcOrd="0" destOrd="0" presId="urn:microsoft.com/office/officeart/2005/8/layout/process1"/>
    <dgm:cxn modelId="{963AEF87-5DC2-46B2-954F-7542C15B21B5}" type="presOf" srcId="{C2F7C209-9750-4710-B21A-3649C78F2DBE}" destId="{E2935CCB-9E1E-44CD-A234-843C7DA99EE6}" srcOrd="0" destOrd="0" presId="urn:microsoft.com/office/officeart/2005/8/layout/process1"/>
    <dgm:cxn modelId="{9F49D610-E715-48B0-B46F-E26D610715CA}" srcId="{07B3D979-07E6-4AD0-B454-890F7FFF4C85}" destId="{F4B6346C-841B-4144-BFAF-FFC684AF1BA7}" srcOrd="0" destOrd="0" parTransId="{DD480230-D35A-4B83-BC5F-0D1582A57DB2}" sibTransId="{A3C0F7E3-0894-4100-BAF6-5641D6912B2D}"/>
    <dgm:cxn modelId="{02AF4DD1-4C40-443B-A570-961B38A66374}" srcId="{07B3D979-07E6-4AD0-B454-890F7FFF4C85}" destId="{707352DC-89CE-4121-813A-0EE9821B27DC}" srcOrd="1" destOrd="0" parTransId="{D52E34B8-0801-4086-A177-D4CD16490FD6}" sibTransId="{C2F7C209-9750-4710-B21A-3649C78F2DBE}"/>
    <dgm:cxn modelId="{040D8CAB-DEF2-4A84-974A-B1F206797B4A}" type="presParOf" srcId="{0695698A-9934-4A8F-9FAA-8502EFE19D6F}" destId="{D2C1B460-E0C1-4AFB-9DC5-FBD5F0524EF1}" srcOrd="0" destOrd="0" presId="urn:microsoft.com/office/officeart/2005/8/layout/process1"/>
    <dgm:cxn modelId="{A7B35E55-011E-40E3-993C-0B023312851F}" type="presParOf" srcId="{0695698A-9934-4A8F-9FAA-8502EFE19D6F}" destId="{37EE45B9-7032-4578-9F4B-69FA7BE3DCB5}" srcOrd="1" destOrd="0" presId="urn:microsoft.com/office/officeart/2005/8/layout/process1"/>
    <dgm:cxn modelId="{C21A05BB-341A-471D-B5BB-7D2BC2A2618A}" type="presParOf" srcId="{37EE45B9-7032-4578-9F4B-69FA7BE3DCB5}" destId="{592F93F0-3C3C-48EB-B9F7-1FD280FFCFD0}" srcOrd="0" destOrd="0" presId="urn:microsoft.com/office/officeart/2005/8/layout/process1"/>
    <dgm:cxn modelId="{0F058C78-8EC2-4424-8A7F-18D5B1D3518F}" type="presParOf" srcId="{0695698A-9934-4A8F-9FAA-8502EFE19D6F}" destId="{8EFD1062-88E3-420F-9EFF-9246882C6903}" srcOrd="2" destOrd="0" presId="urn:microsoft.com/office/officeart/2005/8/layout/process1"/>
    <dgm:cxn modelId="{775E609A-8E1C-4141-9C2B-BC8DD5310036}" type="presParOf" srcId="{0695698A-9934-4A8F-9FAA-8502EFE19D6F}" destId="{E2935CCB-9E1E-44CD-A234-843C7DA99EE6}" srcOrd="3" destOrd="0" presId="urn:microsoft.com/office/officeart/2005/8/layout/process1"/>
    <dgm:cxn modelId="{E2B928A6-58AB-44B6-B0F6-0B90FF9939D0}" type="presParOf" srcId="{E2935CCB-9E1E-44CD-A234-843C7DA99EE6}" destId="{45E0D860-409F-4A09-9CE4-AB7070A92CF0}" srcOrd="0" destOrd="0" presId="urn:microsoft.com/office/officeart/2005/8/layout/process1"/>
    <dgm:cxn modelId="{E0C08516-9E6C-4491-A8FA-D107F2930B72}" type="presParOf" srcId="{0695698A-9934-4A8F-9FAA-8502EFE19D6F}" destId="{24A59EC3-D074-47BB-84C8-AAF94F6F2D1D}"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8E9242-8647-4BDE-94DE-4EB56DE7BEA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CC33ACE-5865-465B-8D34-63CB8000B23B}">
      <dgm:prSet phldrT="[Tekst]" custT="1"/>
      <dgm:spPr/>
      <dgm:t>
        <a:bodyPr/>
        <a:lstStyle/>
        <a:p>
          <a:r>
            <a:rPr lang="nb-NO" sz="1600" dirty="0" smtClean="0"/>
            <a:t>2005</a:t>
          </a:r>
          <a:endParaRPr lang="nb-NO" sz="2100" dirty="0"/>
        </a:p>
      </dgm:t>
    </dgm:pt>
    <dgm:pt modelId="{FBB451DB-C637-4C0F-9834-D98EEF847659}" type="parTrans" cxnId="{C2E78F67-7DEB-4ABC-997C-5A293F64C4E3}">
      <dgm:prSet/>
      <dgm:spPr/>
      <dgm:t>
        <a:bodyPr/>
        <a:lstStyle/>
        <a:p>
          <a:endParaRPr lang="nb-NO"/>
        </a:p>
      </dgm:t>
    </dgm:pt>
    <dgm:pt modelId="{FA1054E0-9AE6-4D24-9DC7-DB9831BC60F9}" type="sibTrans" cxnId="{C2E78F67-7DEB-4ABC-997C-5A293F64C4E3}">
      <dgm:prSet/>
      <dgm:spPr/>
      <dgm:t>
        <a:bodyPr/>
        <a:lstStyle/>
        <a:p>
          <a:endParaRPr lang="nb-NO"/>
        </a:p>
      </dgm:t>
    </dgm:pt>
    <dgm:pt modelId="{668DF708-8C59-407F-AFE6-9B2FD482FE21}">
      <dgm:prSet phldrT="[Tekst]" custT="1"/>
      <dgm:spPr/>
      <dgm:t>
        <a:bodyPr/>
        <a:lstStyle/>
        <a:p>
          <a:r>
            <a:rPr lang="nb-NO" sz="1600" dirty="0" smtClean="0"/>
            <a:t>2011-2012</a:t>
          </a:r>
          <a:endParaRPr lang="nb-NO" sz="1600" dirty="0"/>
        </a:p>
      </dgm:t>
    </dgm:pt>
    <dgm:pt modelId="{AF84F799-A0B0-4D54-82BA-773A44ADDA54}" type="parTrans" cxnId="{AEDBC9A5-DD49-4A88-AE1E-8057FF688652}">
      <dgm:prSet/>
      <dgm:spPr/>
      <dgm:t>
        <a:bodyPr/>
        <a:lstStyle/>
        <a:p>
          <a:endParaRPr lang="nb-NO"/>
        </a:p>
      </dgm:t>
    </dgm:pt>
    <dgm:pt modelId="{8588E88A-584E-4F9E-8FD5-F8C8BAD8E136}" type="sibTrans" cxnId="{AEDBC9A5-DD49-4A88-AE1E-8057FF688652}">
      <dgm:prSet/>
      <dgm:spPr/>
      <dgm:t>
        <a:bodyPr/>
        <a:lstStyle/>
        <a:p>
          <a:endParaRPr lang="nb-NO"/>
        </a:p>
      </dgm:t>
    </dgm:pt>
    <dgm:pt modelId="{8A51FE6D-781B-471C-9867-F29118AF9925}">
      <dgm:prSet phldrT="[Tekst]" custT="1"/>
      <dgm:spPr/>
      <dgm:t>
        <a:bodyPr/>
        <a:lstStyle/>
        <a:p>
          <a:r>
            <a:rPr lang="nb-NO" sz="1600" dirty="0" smtClean="0"/>
            <a:t>2013</a:t>
          </a:r>
          <a:endParaRPr lang="nb-NO" sz="1600" dirty="0"/>
        </a:p>
      </dgm:t>
    </dgm:pt>
    <dgm:pt modelId="{C952EC0E-7245-41A1-9CA2-5A4ABDEE80A2}" type="parTrans" cxnId="{CF9FE626-6AC4-4E4B-82E9-87DDEEE6CCBF}">
      <dgm:prSet/>
      <dgm:spPr/>
      <dgm:t>
        <a:bodyPr/>
        <a:lstStyle/>
        <a:p>
          <a:endParaRPr lang="nb-NO"/>
        </a:p>
      </dgm:t>
    </dgm:pt>
    <dgm:pt modelId="{3738357D-45EC-4AB4-91FD-E0A183D0A507}" type="sibTrans" cxnId="{CF9FE626-6AC4-4E4B-82E9-87DDEEE6CCBF}">
      <dgm:prSet/>
      <dgm:spPr/>
      <dgm:t>
        <a:bodyPr/>
        <a:lstStyle/>
        <a:p>
          <a:endParaRPr lang="nb-NO"/>
        </a:p>
      </dgm:t>
    </dgm:pt>
    <dgm:pt modelId="{07748FBA-FE5D-4C3D-814C-CBE0CC8A9761}">
      <dgm:prSet phldrT="[Tekst]" custT="1"/>
      <dgm:spPr/>
      <dgm:t>
        <a:bodyPr/>
        <a:lstStyle/>
        <a:p>
          <a:r>
            <a:rPr lang="nb-NO" sz="1600" dirty="0" smtClean="0"/>
            <a:t>2014</a:t>
          </a:r>
          <a:endParaRPr lang="nb-NO" sz="1600" dirty="0"/>
        </a:p>
      </dgm:t>
    </dgm:pt>
    <dgm:pt modelId="{CE5A0C57-9864-4075-A160-F1FC7993B3B9}" type="parTrans" cxnId="{B4872AA9-F0DA-4D09-A870-2B6470C694C8}">
      <dgm:prSet/>
      <dgm:spPr/>
      <dgm:t>
        <a:bodyPr/>
        <a:lstStyle/>
        <a:p>
          <a:endParaRPr lang="nb-NO"/>
        </a:p>
      </dgm:t>
    </dgm:pt>
    <dgm:pt modelId="{B34EFBC0-0CEA-4F2F-9710-7961798BF1B2}" type="sibTrans" cxnId="{B4872AA9-F0DA-4D09-A870-2B6470C694C8}">
      <dgm:prSet/>
      <dgm:spPr/>
      <dgm:t>
        <a:bodyPr/>
        <a:lstStyle/>
        <a:p>
          <a:endParaRPr lang="nb-NO"/>
        </a:p>
      </dgm:t>
    </dgm:pt>
    <dgm:pt modelId="{6D665BFE-3160-4D99-AA50-608EC8F94644}">
      <dgm:prSet phldrT="[Tekst]" custT="1"/>
      <dgm:spPr/>
      <dgm:t>
        <a:bodyPr/>
        <a:lstStyle/>
        <a:p>
          <a:r>
            <a:rPr lang="nb-NO" sz="1600" dirty="0" smtClean="0"/>
            <a:t>2015</a:t>
          </a:r>
          <a:endParaRPr lang="nb-NO" sz="1600" dirty="0"/>
        </a:p>
      </dgm:t>
    </dgm:pt>
    <dgm:pt modelId="{EEA5A577-5A54-4109-AD75-DF088034BF6E}" type="parTrans" cxnId="{5A7C0592-5170-409B-91F7-00CC2972FDA3}">
      <dgm:prSet/>
      <dgm:spPr/>
      <dgm:t>
        <a:bodyPr/>
        <a:lstStyle/>
        <a:p>
          <a:endParaRPr lang="nb-NO"/>
        </a:p>
      </dgm:t>
    </dgm:pt>
    <dgm:pt modelId="{11676141-B341-479E-8006-E8D2A9527CC2}" type="sibTrans" cxnId="{5A7C0592-5170-409B-91F7-00CC2972FDA3}">
      <dgm:prSet/>
      <dgm:spPr/>
      <dgm:t>
        <a:bodyPr/>
        <a:lstStyle/>
        <a:p>
          <a:endParaRPr lang="nb-NO"/>
        </a:p>
      </dgm:t>
    </dgm:pt>
    <dgm:pt modelId="{FD4142B3-4933-4102-B960-879CFB6ECC43}">
      <dgm:prSet phldrT="[Tekst]" custT="1"/>
      <dgm:spPr/>
      <dgm:t>
        <a:bodyPr/>
        <a:lstStyle/>
        <a:p>
          <a:r>
            <a:rPr lang="nb-NO" sz="1600" dirty="0" smtClean="0"/>
            <a:t>2016</a:t>
          </a:r>
          <a:endParaRPr lang="nb-NO" sz="1600" dirty="0"/>
        </a:p>
      </dgm:t>
    </dgm:pt>
    <dgm:pt modelId="{4559A416-ED0D-4E9D-81DC-CB3610CF3979}" type="parTrans" cxnId="{40B0AEA5-8996-44EC-88CF-E741C7758ACB}">
      <dgm:prSet/>
      <dgm:spPr/>
      <dgm:t>
        <a:bodyPr/>
        <a:lstStyle/>
        <a:p>
          <a:endParaRPr lang="nb-NO"/>
        </a:p>
      </dgm:t>
    </dgm:pt>
    <dgm:pt modelId="{4E8ADDBE-64B5-4417-92F4-0D27BC82FB6C}" type="sibTrans" cxnId="{40B0AEA5-8996-44EC-88CF-E741C7758ACB}">
      <dgm:prSet/>
      <dgm:spPr/>
      <dgm:t>
        <a:bodyPr/>
        <a:lstStyle/>
        <a:p>
          <a:endParaRPr lang="nb-NO"/>
        </a:p>
      </dgm:t>
    </dgm:pt>
    <dgm:pt modelId="{20F1C98C-29D6-4316-A75C-AC69C70EF948}">
      <dgm:prSet custT="1"/>
      <dgm:spPr/>
      <dgm:t>
        <a:bodyPr/>
        <a:lstStyle/>
        <a:p>
          <a:r>
            <a:rPr lang="en-US" sz="1600" dirty="0" smtClean="0"/>
            <a:t>2017</a:t>
          </a:r>
          <a:endParaRPr lang="en-US" sz="1600" dirty="0"/>
        </a:p>
      </dgm:t>
    </dgm:pt>
    <dgm:pt modelId="{AC509D1C-636C-4F1D-BB85-1E0BF3BA0AD1}" type="parTrans" cxnId="{7B88D541-4E95-402E-966E-CE1FB0B98BA5}">
      <dgm:prSet/>
      <dgm:spPr/>
      <dgm:t>
        <a:bodyPr/>
        <a:lstStyle/>
        <a:p>
          <a:endParaRPr lang="en-US"/>
        </a:p>
      </dgm:t>
    </dgm:pt>
    <dgm:pt modelId="{F04563E7-30DD-4F46-8F88-263CF144A9B3}" type="sibTrans" cxnId="{7B88D541-4E95-402E-966E-CE1FB0B98BA5}">
      <dgm:prSet/>
      <dgm:spPr/>
      <dgm:t>
        <a:bodyPr/>
        <a:lstStyle/>
        <a:p>
          <a:endParaRPr lang="en-US"/>
        </a:p>
      </dgm:t>
    </dgm:pt>
    <dgm:pt modelId="{DD79B96F-6676-466C-93BA-6B8C2513C9D0}" type="pres">
      <dgm:prSet presAssocID="{718E9242-8647-4BDE-94DE-4EB56DE7BEAD}" presName="Name0" presStyleCnt="0">
        <dgm:presLayoutVars>
          <dgm:dir/>
          <dgm:resizeHandles val="exact"/>
        </dgm:presLayoutVars>
      </dgm:prSet>
      <dgm:spPr/>
      <dgm:t>
        <a:bodyPr/>
        <a:lstStyle/>
        <a:p>
          <a:endParaRPr lang="en-US"/>
        </a:p>
      </dgm:t>
    </dgm:pt>
    <dgm:pt modelId="{86DB7FF4-0458-4593-86D3-F96A54186FA9}" type="pres">
      <dgm:prSet presAssocID="{718E9242-8647-4BDE-94DE-4EB56DE7BEAD}" presName="arrow" presStyleLbl="bgShp" presStyleIdx="0" presStyleCnt="1" custScaleY="49340"/>
      <dgm:spPr>
        <a:solidFill>
          <a:schemeClr val="accent2">
            <a:lumMod val="20000"/>
            <a:lumOff val="80000"/>
          </a:schemeClr>
        </a:solidFill>
        <a:ln>
          <a:solidFill>
            <a:schemeClr val="accent6">
              <a:lumMod val="20000"/>
              <a:lumOff val="80000"/>
            </a:schemeClr>
          </a:solidFill>
        </a:ln>
      </dgm:spPr>
    </dgm:pt>
    <dgm:pt modelId="{8421C264-8F37-43E1-AC4F-E59933580A79}" type="pres">
      <dgm:prSet presAssocID="{718E9242-8647-4BDE-94DE-4EB56DE7BEAD}" presName="points" presStyleCnt="0"/>
      <dgm:spPr/>
    </dgm:pt>
    <dgm:pt modelId="{1B2AA628-DB67-4906-89C9-BB74E12BCB9F}" type="pres">
      <dgm:prSet presAssocID="{BCC33ACE-5865-465B-8D34-63CB8000B23B}" presName="compositeA" presStyleCnt="0"/>
      <dgm:spPr/>
    </dgm:pt>
    <dgm:pt modelId="{E53384C2-C0C2-49C1-B8D4-C19F04DDF0F9}" type="pres">
      <dgm:prSet presAssocID="{BCC33ACE-5865-465B-8D34-63CB8000B23B}" presName="textA" presStyleLbl="revTx" presStyleIdx="0" presStyleCnt="7">
        <dgm:presLayoutVars>
          <dgm:bulletEnabled val="1"/>
        </dgm:presLayoutVars>
      </dgm:prSet>
      <dgm:spPr/>
      <dgm:t>
        <a:bodyPr/>
        <a:lstStyle/>
        <a:p>
          <a:endParaRPr lang="nb-NO"/>
        </a:p>
      </dgm:t>
    </dgm:pt>
    <dgm:pt modelId="{8733FFC8-525D-4477-825D-F9CEFFB05513}" type="pres">
      <dgm:prSet presAssocID="{BCC33ACE-5865-465B-8D34-63CB8000B23B}" presName="circleA" presStyleLbl="node1" presStyleIdx="0" presStyleCnt="7"/>
      <dgm:spPr>
        <a:solidFill>
          <a:schemeClr val="accent6">
            <a:lumMod val="20000"/>
            <a:lumOff val="80000"/>
          </a:schemeClr>
        </a:solidFill>
      </dgm:spPr>
    </dgm:pt>
    <dgm:pt modelId="{6901B3C9-A05B-41A4-8B69-24E710FEBE5B}" type="pres">
      <dgm:prSet presAssocID="{BCC33ACE-5865-465B-8D34-63CB8000B23B}" presName="spaceA" presStyleCnt="0"/>
      <dgm:spPr/>
    </dgm:pt>
    <dgm:pt modelId="{C0877D84-2960-46FF-B0EC-9E07BB127798}" type="pres">
      <dgm:prSet presAssocID="{FA1054E0-9AE6-4D24-9DC7-DB9831BC60F9}" presName="space" presStyleCnt="0"/>
      <dgm:spPr/>
    </dgm:pt>
    <dgm:pt modelId="{30BDF083-16BE-46C1-9531-E5C9A4169F6B}" type="pres">
      <dgm:prSet presAssocID="{668DF708-8C59-407F-AFE6-9B2FD482FE21}" presName="compositeB" presStyleCnt="0"/>
      <dgm:spPr/>
    </dgm:pt>
    <dgm:pt modelId="{2D2A2DD2-D08B-4D9C-8CEF-820274FF716A}" type="pres">
      <dgm:prSet presAssocID="{668DF708-8C59-407F-AFE6-9B2FD482FE21}" presName="textB" presStyleLbl="revTx" presStyleIdx="1" presStyleCnt="7" custScaleX="126876">
        <dgm:presLayoutVars>
          <dgm:bulletEnabled val="1"/>
        </dgm:presLayoutVars>
      </dgm:prSet>
      <dgm:spPr/>
      <dgm:t>
        <a:bodyPr/>
        <a:lstStyle/>
        <a:p>
          <a:endParaRPr lang="nb-NO"/>
        </a:p>
      </dgm:t>
    </dgm:pt>
    <dgm:pt modelId="{EBDA9517-35F8-4AF9-AAE2-7F8D641950DF}" type="pres">
      <dgm:prSet presAssocID="{668DF708-8C59-407F-AFE6-9B2FD482FE21}" presName="circleB" presStyleLbl="node1" presStyleIdx="1" presStyleCnt="7"/>
      <dgm:spPr>
        <a:solidFill>
          <a:schemeClr val="accent6">
            <a:lumMod val="40000"/>
            <a:lumOff val="60000"/>
          </a:schemeClr>
        </a:solidFill>
        <a:ln>
          <a:solidFill>
            <a:schemeClr val="accent3"/>
          </a:solidFill>
        </a:ln>
      </dgm:spPr>
    </dgm:pt>
    <dgm:pt modelId="{E6A362C5-2A6E-4709-9386-1F9F4D09576F}" type="pres">
      <dgm:prSet presAssocID="{668DF708-8C59-407F-AFE6-9B2FD482FE21}" presName="spaceB" presStyleCnt="0"/>
      <dgm:spPr/>
    </dgm:pt>
    <dgm:pt modelId="{7431761C-77FF-4A4B-89F9-ACF8AE345EA6}" type="pres">
      <dgm:prSet presAssocID="{8588E88A-584E-4F9E-8FD5-F8C8BAD8E136}" presName="space" presStyleCnt="0"/>
      <dgm:spPr/>
    </dgm:pt>
    <dgm:pt modelId="{2F26C96F-3EAC-46A8-BBAC-85BE9FE03D80}" type="pres">
      <dgm:prSet presAssocID="{8A51FE6D-781B-471C-9867-F29118AF9925}" presName="compositeA" presStyleCnt="0"/>
      <dgm:spPr/>
    </dgm:pt>
    <dgm:pt modelId="{B9B4B1C0-50E8-43BA-A82A-D81DD981658E}" type="pres">
      <dgm:prSet presAssocID="{8A51FE6D-781B-471C-9867-F29118AF9925}" presName="textA" presStyleLbl="revTx" presStyleIdx="2" presStyleCnt="7">
        <dgm:presLayoutVars>
          <dgm:bulletEnabled val="1"/>
        </dgm:presLayoutVars>
      </dgm:prSet>
      <dgm:spPr/>
      <dgm:t>
        <a:bodyPr/>
        <a:lstStyle/>
        <a:p>
          <a:endParaRPr lang="nb-NO"/>
        </a:p>
      </dgm:t>
    </dgm:pt>
    <dgm:pt modelId="{06ECC798-839F-4CAC-BD35-5080518F2510}" type="pres">
      <dgm:prSet presAssocID="{8A51FE6D-781B-471C-9867-F29118AF9925}" presName="circleA" presStyleLbl="node1" presStyleIdx="2" presStyleCnt="7"/>
      <dgm:spPr>
        <a:solidFill>
          <a:schemeClr val="accent6">
            <a:lumMod val="60000"/>
            <a:lumOff val="40000"/>
          </a:schemeClr>
        </a:solidFill>
      </dgm:spPr>
    </dgm:pt>
    <dgm:pt modelId="{AF1B7305-E5B9-4A45-AB69-50A97562C927}" type="pres">
      <dgm:prSet presAssocID="{8A51FE6D-781B-471C-9867-F29118AF9925}" presName="spaceA" presStyleCnt="0"/>
      <dgm:spPr/>
    </dgm:pt>
    <dgm:pt modelId="{06442481-33B3-4564-81A1-B37E2D7129FF}" type="pres">
      <dgm:prSet presAssocID="{3738357D-45EC-4AB4-91FD-E0A183D0A507}" presName="space" presStyleCnt="0"/>
      <dgm:spPr/>
    </dgm:pt>
    <dgm:pt modelId="{2DD25256-3585-4A00-8B52-32B27BB1FB45}" type="pres">
      <dgm:prSet presAssocID="{07748FBA-FE5D-4C3D-814C-CBE0CC8A9761}" presName="compositeB" presStyleCnt="0"/>
      <dgm:spPr/>
    </dgm:pt>
    <dgm:pt modelId="{8903BF3C-5B6D-4EE2-BCDB-7A5D491DD9E5}" type="pres">
      <dgm:prSet presAssocID="{07748FBA-FE5D-4C3D-814C-CBE0CC8A9761}" presName="textB" presStyleLbl="revTx" presStyleIdx="3" presStyleCnt="7">
        <dgm:presLayoutVars>
          <dgm:bulletEnabled val="1"/>
        </dgm:presLayoutVars>
      </dgm:prSet>
      <dgm:spPr/>
      <dgm:t>
        <a:bodyPr/>
        <a:lstStyle/>
        <a:p>
          <a:endParaRPr lang="nb-NO"/>
        </a:p>
      </dgm:t>
    </dgm:pt>
    <dgm:pt modelId="{6B25DCF7-7C25-4A65-B727-903E2EAA343A}" type="pres">
      <dgm:prSet presAssocID="{07748FBA-FE5D-4C3D-814C-CBE0CC8A9761}" presName="circleB" presStyleLbl="node1" presStyleIdx="3" presStyleCnt="7"/>
      <dgm:spPr>
        <a:solidFill>
          <a:schemeClr val="accent6">
            <a:lumMod val="60000"/>
            <a:lumOff val="40000"/>
          </a:schemeClr>
        </a:solidFill>
      </dgm:spPr>
    </dgm:pt>
    <dgm:pt modelId="{0F2DE4BD-CC08-4C52-9E66-AF642D93A0C9}" type="pres">
      <dgm:prSet presAssocID="{07748FBA-FE5D-4C3D-814C-CBE0CC8A9761}" presName="spaceB" presStyleCnt="0"/>
      <dgm:spPr/>
    </dgm:pt>
    <dgm:pt modelId="{BE51374D-5C3C-4F1E-BE4B-413AC1A9AC1A}" type="pres">
      <dgm:prSet presAssocID="{B34EFBC0-0CEA-4F2F-9710-7961798BF1B2}" presName="space" presStyleCnt="0"/>
      <dgm:spPr/>
    </dgm:pt>
    <dgm:pt modelId="{04F5CB85-C104-46F5-AA3F-2CCB3072D4B4}" type="pres">
      <dgm:prSet presAssocID="{6D665BFE-3160-4D99-AA50-608EC8F94644}" presName="compositeA" presStyleCnt="0"/>
      <dgm:spPr/>
    </dgm:pt>
    <dgm:pt modelId="{505725A8-D665-4A6B-8BD7-602094B0B3D1}" type="pres">
      <dgm:prSet presAssocID="{6D665BFE-3160-4D99-AA50-608EC8F94644}" presName="textA" presStyleLbl="revTx" presStyleIdx="4" presStyleCnt="7">
        <dgm:presLayoutVars>
          <dgm:bulletEnabled val="1"/>
        </dgm:presLayoutVars>
      </dgm:prSet>
      <dgm:spPr/>
      <dgm:t>
        <a:bodyPr/>
        <a:lstStyle/>
        <a:p>
          <a:endParaRPr lang="nb-NO"/>
        </a:p>
      </dgm:t>
    </dgm:pt>
    <dgm:pt modelId="{2A313C13-073E-4FCD-812C-B7F273CE8DDB}" type="pres">
      <dgm:prSet presAssocID="{6D665BFE-3160-4D99-AA50-608EC8F94644}" presName="circleA" presStyleLbl="node1" presStyleIdx="4" presStyleCnt="7"/>
      <dgm:spPr>
        <a:solidFill>
          <a:schemeClr val="accent6">
            <a:lumMod val="75000"/>
          </a:schemeClr>
        </a:solidFill>
      </dgm:spPr>
    </dgm:pt>
    <dgm:pt modelId="{3B9DF0ED-A418-47DF-A308-7AFE6B203985}" type="pres">
      <dgm:prSet presAssocID="{6D665BFE-3160-4D99-AA50-608EC8F94644}" presName="spaceA" presStyleCnt="0"/>
      <dgm:spPr/>
    </dgm:pt>
    <dgm:pt modelId="{CD0B670B-A77E-4F4B-804A-F8600B94D89C}" type="pres">
      <dgm:prSet presAssocID="{11676141-B341-479E-8006-E8D2A9527CC2}" presName="space" presStyleCnt="0"/>
      <dgm:spPr/>
    </dgm:pt>
    <dgm:pt modelId="{EFCF0839-FAB3-416F-AA70-647FEEDF3F27}" type="pres">
      <dgm:prSet presAssocID="{FD4142B3-4933-4102-B960-879CFB6ECC43}" presName="compositeB" presStyleCnt="0"/>
      <dgm:spPr/>
    </dgm:pt>
    <dgm:pt modelId="{BF8BA886-7E16-4FED-AB30-F35AEAE8D120}" type="pres">
      <dgm:prSet presAssocID="{FD4142B3-4933-4102-B960-879CFB6ECC43}" presName="textB" presStyleLbl="revTx" presStyleIdx="5" presStyleCnt="7">
        <dgm:presLayoutVars>
          <dgm:bulletEnabled val="1"/>
        </dgm:presLayoutVars>
      </dgm:prSet>
      <dgm:spPr/>
      <dgm:t>
        <a:bodyPr/>
        <a:lstStyle/>
        <a:p>
          <a:endParaRPr lang="nb-NO"/>
        </a:p>
      </dgm:t>
    </dgm:pt>
    <dgm:pt modelId="{306207EA-D3E7-435E-BC62-BCEB7DF2F995}" type="pres">
      <dgm:prSet presAssocID="{FD4142B3-4933-4102-B960-879CFB6ECC43}" presName="circleB" presStyleLbl="node1" presStyleIdx="5" presStyleCnt="7"/>
      <dgm:spPr>
        <a:solidFill>
          <a:srgbClr val="4F0080"/>
        </a:solidFill>
      </dgm:spPr>
    </dgm:pt>
    <dgm:pt modelId="{6C841B2E-4B4E-41AE-BABA-E94C0EC9BD9F}" type="pres">
      <dgm:prSet presAssocID="{FD4142B3-4933-4102-B960-879CFB6ECC43}" presName="spaceB" presStyleCnt="0"/>
      <dgm:spPr/>
    </dgm:pt>
    <dgm:pt modelId="{EA7212B4-D28C-41FA-9113-A65707DB89AF}" type="pres">
      <dgm:prSet presAssocID="{4E8ADDBE-64B5-4417-92F4-0D27BC82FB6C}" presName="space" presStyleCnt="0"/>
      <dgm:spPr/>
    </dgm:pt>
    <dgm:pt modelId="{AC40D30F-94A3-48CF-BBF3-5F5DC0B4B36D}" type="pres">
      <dgm:prSet presAssocID="{20F1C98C-29D6-4316-A75C-AC69C70EF948}" presName="compositeA" presStyleCnt="0"/>
      <dgm:spPr/>
    </dgm:pt>
    <dgm:pt modelId="{0DA4FFBA-5F6E-4F58-B151-11B33061E869}" type="pres">
      <dgm:prSet presAssocID="{20F1C98C-29D6-4316-A75C-AC69C70EF948}" presName="textA" presStyleLbl="revTx" presStyleIdx="6" presStyleCnt="7">
        <dgm:presLayoutVars>
          <dgm:bulletEnabled val="1"/>
        </dgm:presLayoutVars>
      </dgm:prSet>
      <dgm:spPr/>
      <dgm:t>
        <a:bodyPr/>
        <a:lstStyle/>
        <a:p>
          <a:endParaRPr lang="en-US"/>
        </a:p>
      </dgm:t>
    </dgm:pt>
    <dgm:pt modelId="{510A0A31-D263-42AC-8363-4AB802068DAB}" type="pres">
      <dgm:prSet presAssocID="{20F1C98C-29D6-4316-A75C-AC69C70EF948}" presName="circleA" presStyleLbl="node1" presStyleIdx="6" presStyleCnt="7"/>
      <dgm:spPr/>
    </dgm:pt>
    <dgm:pt modelId="{39841CC3-A933-41AB-A523-E76C86AA32F8}" type="pres">
      <dgm:prSet presAssocID="{20F1C98C-29D6-4316-A75C-AC69C70EF948}" presName="spaceA" presStyleCnt="0"/>
      <dgm:spPr/>
    </dgm:pt>
  </dgm:ptLst>
  <dgm:cxnLst>
    <dgm:cxn modelId="{03C3C740-2E49-4EDE-92E1-E7E5F07038F3}" type="presOf" srcId="{8A51FE6D-781B-471C-9867-F29118AF9925}" destId="{B9B4B1C0-50E8-43BA-A82A-D81DD981658E}" srcOrd="0" destOrd="0" presId="urn:microsoft.com/office/officeart/2005/8/layout/hProcess11"/>
    <dgm:cxn modelId="{7B88D541-4E95-402E-966E-CE1FB0B98BA5}" srcId="{718E9242-8647-4BDE-94DE-4EB56DE7BEAD}" destId="{20F1C98C-29D6-4316-A75C-AC69C70EF948}" srcOrd="6" destOrd="0" parTransId="{AC509D1C-636C-4F1D-BB85-1E0BF3BA0AD1}" sibTransId="{F04563E7-30DD-4F46-8F88-263CF144A9B3}"/>
    <dgm:cxn modelId="{58286066-AEC3-4017-9190-F90D150C5FE5}" type="presOf" srcId="{20F1C98C-29D6-4316-A75C-AC69C70EF948}" destId="{0DA4FFBA-5F6E-4F58-B151-11B33061E869}" srcOrd="0" destOrd="0" presId="urn:microsoft.com/office/officeart/2005/8/layout/hProcess11"/>
    <dgm:cxn modelId="{CB0C0923-ACD7-4627-8C3D-1AA51461FC2F}" type="presOf" srcId="{07748FBA-FE5D-4C3D-814C-CBE0CC8A9761}" destId="{8903BF3C-5B6D-4EE2-BCDB-7A5D491DD9E5}" srcOrd="0" destOrd="0" presId="urn:microsoft.com/office/officeart/2005/8/layout/hProcess11"/>
    <dgm:cxn modelId="{C2E78F67-7DEB-4ABC-997C-5A293F64C4E3}" srcId="{718E9242-8647-4BDE-94DE-4EB56DE7BEAD}" destId="{BCC33ACE-5865-465B-8D34-63CB8000B23B}" srcOrd="0" destOrd="0" parTransId="{FBB451DB-C637-4C0F-9834-D98EEF847659}" sibTransId="{FA1054E0-9AE6-4D24-9DC7-DB9831BC60F9}"/>
    <dgm:cxn modelId="{095321F9-E516-4F8B-9BA4-4B7E15207476}" type="presOf" srcId="{6D665BFE-3160-4D99-AA50-608EC8F94644}" destId="{505725A8-D665-4A6B-8BD7-602094B0B3D1}" srcOrd="0" destOrd="0" presId="urn:microsoft.com/office/officeart/2005/8/layout/hProcess11"/>
    <dgm:cxn modelId="{AF0943F5-BE0A-4900-B275-EDFABB679113}" type="presOf" srcId="{668DF708-8C59-407F-AFE6-9B2FD482FE21}" destId="{2D2A2DD2-D08B-4D9C-8CEF-820274FF716A}" srcOrd="0" destOrd="0" presId="urn:microsoft.com/office/officeart/2005/8/layout/hProcess11"/>
    <dgm:cxn modelId="{40B0AEA5-8996-44EC-88CF-E741C7758ACB}" srcId="{718E9242-8647-4BDE-94DE-4EB56DE7BEAD}" destId="{FD4142B3-4933-4102-B960-879CFB6ECC43}" srcOrd="5" destOrd="0" parTransId="{4559A416-ED0D-4E9D-81DC-CB3610CF3979}" sibTransId="{4E8ADDBE-64B5-4417-92F4-0D27BC82FB6C}"/>
    <dgm:cxn modelId="{AEDBC9A5-DD49-4A88-AE1E-8057FF688652}" srcId="{718E9242-8647-4BDE-94DE-4EB56DE7BEAD}" destId="{668DF708-8C59-407F-AFE6-9B2FD482FE21}" srcOrd="1" destOrd="0" parTransId="{AF84F799-A0B0-4D54-82BA-773A44ADDA54}" sibTransId="{8588E88A-584E-4F9E-8FD5-F8C8BAD8E136}"/>
    <dgm:cxn modelId="{10621CA7-AEC7-403F-80DF-138A2C583CF2}" type="presOf" srcId="{BCC33ACE-5865-465B-8D34-63CB8000B23B}" destId="{E53384C2-C0C2-49C1-B8D4-C19F04DDF0F9}" srcOrd="0" destOrd="0" presId="urn:microsoft.com/office/officeart/2005/8/layout/hProcess11"/>
    <dgm:cxn modelId="{AB002990-14DB-42DD-A7A6-28CC0EB6D1A3}" type="presOf" srcId="{FD4142B3-4933-4102-B960-879CFB6ECC43}" destId="{BF8BA886-7E16-4FED-AB30-F35AEAE8D120}" srcOrd="0" destOrd="0" presId="urn:microsoft.com/office/officeart/2005/8/layout/hProcess11"/>
    <dgm:cxn modelId="{B4872AA9-F0DA-4D09-A870-2B6470C694C8}" srcId="{718E9242-8647-4BDE-94DE-4EB56DE7BEAD}" destId="{07748FBA-FE5D-4C3D-814C-CBE0CC8A9761}" srcOrd="3" destOrd="0" parTransId="{CE5A0C57-9864-4075-A160-F1FC7993B3B9}" sibTransId="{B34EFBC0-0CEA-4F2F-9710-7961798BF1B2}"/>
    <dgm:cxn modelId="{BE84E977-E4BE-4A57-8769-252F612BF75C}" type="presOf" srcId="{718E9242-8647-4BDE-94DE-4EB56DE7BEAD}" destId="{DD79B96F-6676-466C-93BA-6B8C2513C9D0}" srcOrd="0" destOrd="0" presId="urn:microsoft.com/office/officeart/2005/8/layout/hProcess11"/>
    <dgm:cxn modelId="{CF9FE626-6AC4-4E4B-82E9-87DDEEE6CCBF}" srcId="{718E9242-8647-4BDE-94DE-4EB56DE7BEAD}" destId="{8A51FE6D-781B-471C-9867-F29118AF9925}" srcOrd="2" destOrd="0" parTransId="{C952EC0E-7245-41A1-9CA2-5A4ABDEE80A2}" sibTransId="{3738357D-45EC-4AB4-91FD-E0A183D0A507}"/>
    <dgm:cxn modelId="{5A7C0592-5170-409B-91F7-00CC2972FDA3}" srcId="{718E9242-8647-4BDE-94DE-4EB56DE7BEAD}" destId="{6D665BFE-3160-4D99-AA50-608EC8F94644}" srcOrd="4" destOrd="0" parTransId="{EEA5A577-5A54-4109-AD75-DF088034BF6E}" sibTransId="{11676141-B341-479E-8006-E8D2A9527CC2}"/>
    <dgm:cxn modelId="{59A61664-3FBE-4F7B-BF4E-3EEB581D1FD5}" type="presParOf" srcId="{DD79B96F-6676-466C-93BA-6B8C2513C9D0}" destId="{86DB7FF4-0458-4593-86D3-F96A54186FA9}" srcOrd="0" destOrd="0" presId="urn:microsoft.com/office/officeart/2005/8/layout/hProcess11"/>
    <dgm:cxn modelId="{8BA4BC06-480C-40E8-943B-7259832FF637}" type="presParOf" srcId="{DD79B96F-6676-466C-93BA-6B8C2513C9D0}" destId="{8421C264-8F37-43E1-AC4F-E59933580A79}" srcOrd="1" destOrd="0" presId="urn:microsoft.com/office/officeart/2005/8/layout/hProcess11"/>
    <dgm:cxn modelId="{31A5F0FF-7B4A-42B3-B0A3-3409CFE413DD}" type="presParOf" srcId="{8421C264-8F37-43E1-AC4F-E59933580A79}" destId="{1B2AA628-DB67-4906-89C9-BB74E12BCB9F}" srcOrd="0" destOrd="0" presId="urn:microsoft.com/office/officeart/2005/8/layout/hProcess11"/>
    <dgm:cxn modelId="{B1ACAA8B-382F-4FAB-8973-171E460664A3}" type="presParOf" srcId="{1B2AA628-DB67-4906-89C9-BB74E12BCB9F}" destId="{E53384C2-C0C2-49C1-B8D4-C19F04DDF0F9}" srcOrd="0" destOrd="0" presId="urn:microsoft.com/office/officeart/2005/8/layout/hProcess11"/>
    <dgm:cxn modelId="{5BB7AE32-5451-4A74-98F7-D05F4C7BF54F}" type="presParOf" srcId="{1B2AA628-DB67-4906-89C9-BB74E12BCB9F}" destId="{8733FFC8-525D-4477-825D-F9CEFFB05513}" srcOrd="1" destOrd="0" presId="urn:microsoft.com/office/officeart/2005/8/layout/hProcess11"/>
    <dgm:cxn modelId="{3E0BFF10-CFE7-4547-96DE-57F7560559F1}" type="presParOf" srcId="{1B2AA628-DB67-4906-89C9-BB74E12BCB9F}" destId="{6901B3C9-A05B-41A4-8B69-24E710FEBE5B}" srcOrd="2" destOrd="0" presId="urn:microsoft.com/office/officeart/2005/8/layout/hProcess11"/>
    <dgm:cxn modelId="{35FCD36B-D3B3-4D07-A250-4F177A397BFA}" type="presParOf" srcId="{8421C264-8F37-43E1-AC4F-E59933580A79}" destId="{C0877D84-2960-46FF-B0EC-9E07BB127798}" srcOrd="1" destOrd="0" presId="urn:microsoft.com/office/officeart/2005/8/layout/hProcess11"/>
    <dgm:cxn modelId="{0E2F3EDC-A947-41C0-9403-098541D883A2}" type="presParOf" srcId="{8421C264-8F37-43E1-AC4F-E59933580A79}" destId="{30BDF083-16BE-46C1-9531-E5C9A4169F6B}" srcOrd="2" destOrd="0" presId="urn:microsoft.com/office/officeart/2005/8/layout/hProcess11"/>
    <dgm:cxn modelId="{BD5D6972-DB0D-488C-8D3E-5B687FAD2428}" type="presParOf" srcId="{30BDF083-16BE-46C1-9531-E5C9A4169F6B}" destId="{2D2A2DD2-D08B-4D9C-8CEF-820274FF716A}" srcOrd="0" destOrd="0" presId="urn:microsoft.com/office/officeart/2005/8/layout/hProcess11"/>
    <dgm:cxn modelId="{39F3CC92-5780-4184-A5AB-CE0B52FFFCB3}" type="presParOf" srcId="{30BDF083-16BE-46C1-9531-E5C9A4169F6B}" destId="{EBDA9517-35F8-4AF9-AAE2-7F8D641950DF}" srcOrd="1" destOrd="0" presId="urn:microsoft.com/office/officeart/2005/8/layout/hProcess11"/>
    <dgm:cxn modelId="{F4AB62DF-E6A6-4ACC-87E9-AB86869490B4}" type="presParOf" srcId="{30BDF083-16BE-46C1-9531-E5C9A4169F6B}" destId="{E6A362C5-2A6E-4709-9386-1F9F4D09576F}" srcOrd="2" destOrd="0" presId="urn:microsoft.com/office/officeart/2005/8/layout/hProcess11"/>
    <dgm:cxn modelId="{3CAA2A48-2B8A-47AB-993C-54B1E08304B0}" type="presParOf" srcId="{8421C264-8F37-43E1-AC4F-E59933580A79}" destId="{7431761C-77FF-4A4B-89F9-ACF8AE345EA6}" srcOrd="3" destOrd="0" presId="urn:microsoft.com/office/officeart/2005/8/layout/hProcess11"/>
    <dgm:cxn modelId="{DC2C3DDC-3151-414C-AA2A-8BB0E1C2F1A3}" type="presParOf" srcId="{8421C264-8F37-43E1-AC4F-E59933580A79}" destId="{2F26C96F-3EAC-46A8-BBAC-85BE9FE03D80}" srcOrd="4" destOrd="0" presId="urn:microsoft.com/office/officeart/2005/8/layout/hProcess11"/>
    <dgm:cxn modelId="{A7CB17FA-3F3E-4045-9DBE-3143EBDB211C}" type="presParOf" srcId="{2F26C96F-3EAC-46A8-BBAC-85BE9FE03D80}" destId="{B9B4B1C0-50E8-43BA-A82A-D81DD981658E}" srcOrd="0" destOrd="0" presId="urn:microsoft.com/office/officeart/2005/8/layout/hProcess11"/>
    <dgm:cxn modelId="{E5DB09B6-E0E1-48B9-A994-4462471C6159}" type="presParOf" srcId="{2F26C96F-3EAC-46A8-BBAC-85BE9FE03D80}" destId="{06ECC798-839F-4CAC-BD35-5080518F2510}" srcOrd="1" destOrd="0" presId="urn:microsoft.com/office/officeart/2005/8/layout/hProcess11"/>
    <dgm:cxn modelId="{3C49EE4D-CEC4-49F1-BE37-5572F5F27EAE}" type="presParOf" srcId="{2F26C96F-3EAC-46A8-BBAC-85BE9FE03D80}" destId="{AF1B7305-E5B9-4A45-AB69-50A97562C927}" srcOrd="2" destOrd="0" presId="urn:microsoft.com/office/officeart/2005/8/layout/hProcess11"/>
    <dgm:cxn modelId="{10680DD7-47F8-438C-AA9F-FD24D5D3A195}" type="presParOf" srcId="{8421C264-8F37-43E1-AC4F-E59933580A79}" destId="{06442481-33B3-4564-81A1-B37E2D7129FF}" srcOrd="5" destOrd="0" presId="urn:microsoft.com/office/officeart/2005/8/layout/hProcess11"/>
    <dgm:cxn modelId="{B3C7B7F8-0C51-402C-B214-669A92BA1364}" type="presParOf" srcId="{8421C264-8F37-43E1-AC4F-E59933580A79}" destId="{2DD25256-3585-4A00-8B52-32B27BB1FB45}" srcOrd="6" destOrd="0" presId="urn:microsoft.com/office/officeart/2005/8/layout/hProcess11"/>
    <dgm:cxn modelId="{3C4BE5A0-70A8-4D3C-870B-91F7FE666BB4}" type="presParOf" srcId="{2DD25256-3585-4A00-8B52-32B27BB1FB45}" destId="{8903BF3C-5B6D-4EE2-BCDB-7A5D491DD9E5}" srcOrd="0" destOrd="0" presId="urn:microsoft.com/office/officeart/2005/8/layout/hProcess11"/>
    <dgm:cxn modelId="{1CE64C82-45BE-4C17-8D9C-F759997279C9}" type="presParOf" srcId="{2DD25256-3585-4A00-8B52-32B27BB1FB45}" destId="{6B25DCF7-7C25-4A65-B727-903E2EAA343A}" srcOrd="1" destOrd="0" presId="urn:microsoft.com/office/officeart/2005/8/layout/hProcess11"/>
    <dgm:cxn modelId="{FE53178E-43A5-4D40-A847-71020497D4D8}" type="presParOf" srcId="{2DD25256-3585-4A00-8B52-32B27BB1FB45}" destId="{0F2DE4BD-CC08-4C52-9E66-AF642D93A0C9}" srcOrd="2" destOrd="0" presId="urn:microsoft.com/office/officeart/2005/8/layout/hProcess11"/>
    <dgm:cxn modelId="{4172EC2F-7F09-4B9B-A619-7F70BD2437CB}" type="presParOf" srcId="{8421C264-8F37-43E1-AC4F-E59933580A79}" destId="{BE51374D-5C3C-4F1E-BE4B-413AC1A9AC1A}" srcOrd="7" destOrd="0" presId="urn:microsoft.com/office/officeart/2005/8/layout/hProcess11"/>
    <dgm:cxn modelId="{2EFFBE4D-B366-4375-B84E-3C9E67F2B619}" type="presParOf" srcId="{8421C264-8F37-43E1-AC4F-E59933580A79}" destId="{04F5CB85-C104-46F5-AA3F-2CCB3072D4B4}" srcOrd="8" destOrd="0" presId="urn:microsoft.com/office/officeart/2005/8/layout/hProcess11"/>
    <dgm:cxn modelId="{B51295B7-BF2B-4E1F-A8B6-CCFDC808A368}" type="presParOf" srcId="{04F5CB85-C104-46F5-AA3F-2CCB3072D4B4}" destId="{505725A8-D665-4A6B-8BD7-602094B0B3D1}" srcOrd="0" destOrd="0" presId="urn:microsoft.com/office/officeart/2005/8/layout/hProcess11"/>
    <dgm:cxn modelId="{E3D6E159-576F-4A56-8942-8662678F95D9}" type="presParOf" srcId="{04F5CB85-C104-46F5-AA3F-2CCB3072D4B4}" destId="{2A313C13-073E-4FCD-812C-B7F273CE8DDB}" srcOrd="1" destOrd="0" presId="urn:microsoft.com/office/officeart/2005/8/layout/hProcess11"/>
    <dgm:cxn modelId="{13BF0CB3-D730-44F6-A41E-AA83A9F8ED26}" type="presParOf" srcId="{04F5CB85-C104-46F5-AA3F-2CCB3072D4B4}" destId="{3B9DF0ED-A418-47DF-A308-7AFE6B203985}" srcOrd="2" destOrd="0" presId="urn:microsoft.com/office/officeart/2005/8/layout/hProcess11"/>
    <dgm:cxn modelId="{60FB46BD-D56B-4244-9B6F-4B33658A9F0D}" type="presParOf" srcId="{8421C264-8F37-43E1-AC4F-E59933580A79}" destId="{CD0B670B-A77E-4F4B-804A-F8600B94D89C}" srcOrd="9" destOrd="0" presId="urn:microsoft.com/office/officeart/2005/8/layout/hProcess11"/>
    <dgm:cxn modelId="{B597FB45-0691-442E-B3DE-7B9D6D6A2380}" type="presParOf" srcId="{8421C264-8F37-43E1-AC4F-E59933580A79}" destId="{EFCF0839-FAB3-416F-AA70-647FEEDF3F27}" srcOrd="10" destOrd="0" presId="urn:microsoft.com/office/officeart/2005/8/layout/hProcess11"/>
    <dgm:cxn modelId="{6FF9B0AA-C5B0-4BAC-BE9C-6F101554283D}" type="presParOf" srcId="{EFCF0839-FAB3-416F-AA70-647FEEDF3F27}" destId="{BF8BA886-7E16-4FED-AB30-F35AEAE8D120}" srcOrd="0" destOrd="0" presId="urn:microsoft.com/office/officeart/2005/8/layout/hProcess11"/>
    <dgm:cxn modelId="{9B433310-780A-4858-8BF5-E67D33DA7F71}" type="presParOf" srcId="{EFCF0839-FAB3-416F-AA70-647FEEDF3F27}" destId="{306207EA-D3E7-435E-BC62-BCEB7DF2F995}" srcOrd="1" destOrd="0" presId="urn:microsoft.com/office/officeart/2005/8/layout/hProcess11"/>
    <dgm:cxn modelId="{F2A6B13A-B80A-4900-AA49-62BE52EB98D3}" type="presParOf" srcId="{EFCF0839-FAB3-416F-AA70-647FEEDF3F27}" destId="{6C841B2E-4B4E-41AE-BABA-E94C0EC9BD9F}" srcOrd="2" destOrd="0" presId="urn:microsoft.com/office/officeart/2005/8/layout/hProcess11"/>
    <dgm:cxn modelId="{0087CF03-63CB-43D6-8FCD-85D21F325058}" type="presParOf" srcId="{8421C264-8F37-43E1-AC4F-E59933580A79}" destId="{EA7212B4-D28C-41FA-9113-A65707DB89AF}" srcOrd="11" destOrd="0" presId="urn:microsoft.com/office/officeart/2005/8/layout/hProcess11"/>
    <dgm:cxn modelId="{B0A78EF7-6951-4080-B17B-5E00F6C21C06}" type="presParOf" srcId="{8421C264-8F37-43E1-AC4F-E59933580A79}" destId="{AC40D30F-94A3-48CF-BBF3-5F5DC0B4B36D}" srcOrd="12" destOrd="0" presId="urn:microsoft.com/office/officeart/2005/8/layout/hProcess11"/>
    <dgm:cxn modelId="{222858A3-EB73-4E7A-BC7D-BEFD8D2E3809}" type="presParOf" srcId="{AC40D30F-94A3-48CF-BBF3-5F5DC0B4B36D}" destId="{0DA4FFBA-5F6E-4F58-B151-11B33061E869}" srcOrd="0" destOrd="0" presId="urn:microsoft.com/office/officeart/2005/8/layout/hProcess11"/>
    <dgm:cxn modelId="{E675386E-70DF-4DA7-87E7-F9FA22F82E51}" type="presParOf" srcId="{AC40D30F-94A3-48CF-BBF3-5F5DC0B4B36D}" destId="{510A0A31-D263-42AC-8363-4AB802068DAB}" srcOrd="1" destOrd="0" presId="urn:microsoft.com/office/officeart/2005/8/layout/hProcess11"/>
    <dgm:cxn modelId="{93A6B9DA-F981-4724-B6F9-3F98FE587C1A}" type="presParOf" srcId="{AC40D30F-94A3-48CF-BBF3-5F5DC0B4B36D}" destId="{39841CC3-A933-41AB-A523-E76C86AA32F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1BDD82-F91C-4C7B-AD0C-2CEDAF69F240}" type="doc">
      <dgm:prSet loTypeId="urn:microsoft.com/office/officeart/2005/8/layout/hProcess11" loCatId="process" qsTypeId="urn:microsoft.com/office/officeart/2005/8/quickstyle/simple1" qsCatId="simple" csTypeId="urn:microsoft.com/office/officeart/2005/8/colors/accent1_1" csCatId="accent1" phldr="1"/>
      <dgm:spPr/>
    </dgm:pt>
    <dgm:pt modelId="{8FD3BA7D-817B-4C72-A60F-962A6C1828B3}">
      <dgm:prSet phldrT="[Tekst]" custT="1"/>
      <dgm:spPr/>
      <dgm:t>
        <a:bodyPr/>
        <a:lstStyle/>
        <a:p>
          <a:r>
            <a:rPr lang="nb-NO" sz="1200" dirty="0" smtClean="0"/>
            <a:t>June 2017</a:t>
          </a:r>
          <a:endParaRPr lang="nb-NO" sz="1200" dirty="0"/>
        </a:p>
      </dgm:t>
    </dgm:pt>
    <dgm:pt modelId="{382D70C9-30AA-4077-9CC1-DB6C3B268CEE}" type="parTrans" cxnId="{A6643146-8294-4059-B762-6FE69DBA048F}">
      <dgm:prSet/>
      <dgm:spPr/>
      <dgm:t>
        <a:bodyPr/>
        <a:lstStyle/>
        <a:p>
          <a:endParaRPr lang="nb-NO"/>
        </a:p>
      </dgm:t>
    </dgm:pt>
    <dgm:pt modelId="{0C5172E7-0C3D-4A02-BCEF-D3E1B0688642}" type="sibTrans" cxnId="{A6643146-8294-4059-B762-6FE69DBA048F}">
      <dgm:prSet/>
      <dgm:spPr/>
      <dgm:t>
        <a:bodyPr/>
        <a:lstStyle/>
        <a:p>
          <a:endParaRPr lang="nb-NO"/>
        </a:p>
      </dgm:t>
    </dgm:pt>
    <dgm:pt modelId="{1E9A274E-A337-4FDA-9195-DB0B7C5292D0}">
      <dgm:prSet phldrT="[Tekst]" custT="1"/>
      <dgm:spPr/>
      <dgm:t>
        <a:bodyPr/>
        <a:lstStyle/>
        <a:p>
          <a:r>
            <a:rPr lang="nb-NO" sz="1200"/>
            <a:t>September 2017</a:t>
          </a:r>
        </a:p>
      </dgm:t>
    </dgm:pt>
    <dgm:pt modelId="{95F02060-9508-4C97-A102-D0D93CE972EA}" type="parTrans" cxnId="{71B73080-5876-4F9A-BEA1-7B3A9CA2CD05}">
      <dgm:prSet/>
      <dgm:spPr/>
      <dgm:t>
        <a:bodyPr/>
        <a:lstStyle/>
        <a:p>
          <a:endParaRPr lang="nb-NO"/>
        </a:p>
      </dgm:t>
    </dgm:pt>
    <dgm:pt modelId="{69E7B9A4-18F3-447F-A6FD-43EA741F9078}" type="sibTrans" cxnId="{71B73080-5876-4F9A-BEA1-7B3A9CA2CD05}">
      <dgm:prSet/>
      <dgm:spPr/>
      <dgm:t>
        <a:bodyPr/>
        <a:lstStyle/>
        <a:p>
          <a:endParaRPr lang="nb-NO"/>
        </a:p>
      </dgm:t>
    </dgm:pt>
    <dgm:pt modelId="{DCA4AF8C-7A32-47F1-B385-5337412D0FCC}">
      <dgm:prSet phldrT="[Tekst]" custT="1"/>
      <dgm:spPr/>
      <dgm:t>
        <a:bodyPr/>
        <a:lstStyle/>
        <a:p>
          <a:r>
            <a:rPr lang="nb-NO" sz="1100" dirty="0" err="1" smtClean="0"/>
            <a:t>December</a:t>
          </a:r>
          <a:r>
            <a:rPr lang="nb-NO" sz="1100" dirty="0" smtClean="0"/>
            <a:t> </a:t>
          </a:r>
          <a:r>
            <a:rPr lang="nb-NO" sz="1100" dirty="0"/>
            <a:t>2017</a:t>
          </a:r>
        </a:p>
      </dgm:t>
    </dgm:pt>
    <dgm:pt modelId="{3DAC0176-08CD-4B88-AD10-4EB3164EFFCF}" type="parTrans" cxnId="{5637518B-5D4A-49F3-9E15-179553B90C44}">
      <dgm:prSet/>
      <dgm:spPr/>
      <dgm:t>
        <a:bodyPr/>
        <a:lstStyle/>
        <a:p>
          <a:endParaRPr lang="nb-NO"/>
        </a:p>
      </dgm:t>
    </dgm:pt>
    <dgm:pt modelId="{2F26879F-2107-4E1A-B6CA-3812B2397721}" type="sibTrans" cxnId="{5637518B-5D4A-49F3-9E15-179553B90C44}">
      <dgm:prSet/>
      <dgm:spPr/>
      <dgm:t>
        <a:bodyPr/>
        <a:lstStyle/>
        <a:p>
          <a:endParaRPr lang="nb-NO"/>
        </a:p>
      </dgm:t>
    </dgm:pt>
    <dgm:pt modelId="{3F8AA07D-F543-4DCC-A502-9163F45038D6}">
      <dgm:prSet custT="1"/>
      <dgm:spPr/>
      <dgm:t>
        <a:bodyPr/>
        <a:lstStyle/>
        <a:p>
          <a:r>
            <a:rPr lang="nb-NO" sz="1100" dirty="0" err="1"/>
            <a:t>October</a:t>
          </a:r>
          <a:r>
            <a:rPr lang="nb-NO" sz="1100" dirty="0"/>
            <a:t> </a:t>
          </a:r>
          <a:r>
            <a:rPr lang="nb-NO" sz="1100" dirty="0" smtClean="0"/>
            <a:t>2017</a:t>
          </a:r>
          <a:endParaRPr lang="nb-NO" sz="1100" dirty="0"/>
        </a:p>
      </dgm:t>
    </dgm:pt>
    <dgm:pt modelId="{DEE4731B-E4A4-4B69-9945-500B22FB53D6}" type="parTrans" cxnId="{150ACCFC-9AA9-4511-88C2-B5114F432E79}">
      <dgm:prSet/>
      <dgm:spPr/>
      <dgm:t>
        <a:bodyPr/>
        <a:lstStyle/>
        <a:p>
          <a:endParaRPr lang="nb-NO"/>
        </a:p>
      </dgm:t>
    </dgm:pt>
    <dgm:pt modelId="{ED17E917-BCCD-4CE3-876A-64EBD468A836}" type="sibTrans" cxnId="{150ACCFC-9AA9-4511-88C2-B5114F432E79}">
      <dgm:prSet/>
      <dgm:spPr/>
      <dgm:t>
        <a:bodyPr/>
        <a:lstStyle/>
        <a:p>
          <a:endParaRPr lang="nb-NO"/>
        </a:p>
      </dgm:t>
    </dgm:pt>
    <dgm:pt modelId="{057CEFDA-62EF-4F9A-B624-8B48A1B64867}">
      <dgm:prSet custT="1"/>
      <dgm:spPr/>
      <dgm:t>
        <a:bodyPr/>
        <a:lstStyle/>
        <a:p>
          <a:r>
            <a:rPr lang="nb-NO" sz="1200"/>
            <a:t>April 2017</a:t>
          </a:r>
        </a:p>
      </dgm:t>
    </dgm:pt>
    <dgm:pt modelId="{4A491AFE-60E8-4F3D-BED8-F3C64D58065D}" type="parTrans" cxnId="{9B9A2F63-0B17-48E6-B4C5-57C32FD4F15B}">
      <dgm:prSet/>
      <dgm:spPr/>
      <dgm:t>
        <a:bodyPr/>
        <a:lstStyle/>
        <a:p>
          <a:endParaRPr lang="nb-NO"/>
        </a:p>
      </dgm:t>
    </dgm:pt>
    <dgm:pt modelId="{2D4757E6-3CF5-42CB-A4A9-09351939B526}" type="sibTrans" cxnId="{9B9A2F63-0B17-48E6-B4C5-57C32FD4F15B}">
      <dgm:prSet/>
      <dgm:spPr/>
      <dgm:t>
        <a:bodyPr/>
        <a:lstStyle/>
        <a:p>
          <a:endParaRPr lang="nb-NO"/>
        </a:p>
      </dgm:t>
    </dgm:pt>
    <dgm:pt modelId="{7C4A9326-7C3A-4D2F-9AD9-76AD85EEAD6F}">
      <dgm:prSet custT="1"/>
      <dgm:spPr/>
      <dgm:t>
        <a:bodyPr/>
        <a:lstStyle/>
        <a:p>
          <a:r>
            <a:rPr lang="nb-NO" sz="1200"/>
            <a:t>March 2017</a:t>
          </a:r>
        </a:p>
      </dgm:t>
    </dgm:pt>
    <dgm:pt modelId="{8B455DBF-FC04-4A5A-9A28-4FAEBBB9778D}" type="parTrans" cxnId="{773213ED-BA5A-4E99-AED7-B4EE49925FD1}">
      <dgm:prSet/>
      <dgm:spPr/>
      <dgm:t>
        <a:bodyPr/>
        <a:lstStyle/>
        <a:p>
          <a:endParaRPr lang="nb-NO"/>
        </a:p>
      </dgm:t>
    </dgm:pt>
    <dgm:pt modelId="{62334BE1-5155-4971-B4BC-71A2B0D0656F}" type="sibTrans" cxnId="{773213ED-BA5A-4E99-AED7-B4EE49925FD1}">
      <dgm:prSet/>
      <dgm:spPr/>
      <dgm:t>
        <a:bodyPr/>
        <a:lstStyle/>
        <a:p>
          <a:endParaRPr lang="nb-NO"/>
        </a:p>
      </dgm:t>
    </dgm:pt>
    <dgm:pt modelId="{1B880790-86D5-4947-BE49-6BEFE36CE224}" type="pres">
      <dgm:prSet presAssocID="{F51BDD82-F91C-4C7B-AD0C-2CEDAF69F240}" presName="Name0" presStyleCnt="0">
        <dgm:presLayoutVars>
          <dgm:dir/>
          <dgm:resizeHandles val="exact"/>
        </dgm:presLayoutVars>
      </dgm:prSet>
      <dgm:spPr/>
    </dgm:pt>
    <dgm:pt modelId="{9BE4EAE7-D4F3-4140-A0F3-110473E16B71}" type="pres">
      <dgm:prSet presAssocID="{F51BDD82-F91C-4C7B-AD0C-2CEDAF69F240}" presName="arrow" presStyleLbl="bgShp" presStyleIdx="0" presStyleCnt="1"/>
      <dgm:spPr/>
    </dgm:pt>
    <dgm:pt modelId="{6D57B9AF-06EC-427F-95AD-D915F562ACE3}" type="pres">
      <dgm:prSet presAssocID="{F51BDD82-F91C-4C7B-AD0C-2CEDAF69F240}" presName="points" presStyleCnt="0"/>
      <dgm:spPr/>
    </dgm:pt>
    <dgm:pt modelId="{EE6A4A7A-D5FA-4013-B745-CC615A51F232}" type="pres">
      <dgm:prSet presAssocID="{7C4A9326-7C3A-4D2F-9AD9-76AD85EEAD6F}" presName="compositeA" presStyleCnt="0"/>
      <dgm:spPr/>
    </dgm:pt>
    <dgm:pt modelId="{65D21E9D-B4C2-424A-8C45-75DF6EB84A5C}" type="pres">
      <dgm:prSet presAssocID="{7C4A9326-7C3A-4D2F-9AD9-76AD85EEAD6F}" presName="textA" presStyleLbl="revTx" presStyleIdx="0" presStyleCnt="6" custScaleX="117675">
        <dgm:presLayoutVars>
          <dgm:bulletEnabled val="1"/>
        </dgm:presLayoutVars>
      </dgm:prSet>
      <dgm:spPr/>
      <dgm:t>
        <a:bodyPr/>
        <a:lstStyle/>
        <a:p>
          <a:endParaRPr lang="nb-NO"/>
        </a:p>
      </dgm:t>
    </dgm:pt>
    <dgm:pt modelId="{893C91E4-2CDF-414F-A0C5-75B8EAFA5E7C}" type="pres">
      <dgm:prSet presAssocID="{7C4A9326-7C3A-4D2F-9AD9-76AD85EEAD6F}" presName="circleA" presStyleLbl="node1" presStyleIdx="0" presStyleCnt="6"/>
      <dgm:spPr/>
    </dgm:pt>
    <dgm:pt modelId="{A9249A42-948F-4CED-BD7D-ABC3F469AB04}" type="pres">
      <dgm:prSet presAssocID="{7C4A9326-7C3A-4D2F-9AD9-76AD85EEAD6F}" presName="spaceA" presStyleCnt="0"/>
      <dgm:spPr/>
    </dgm:pt>
    <dgm:pt modelId="{05A6CA9B-17E6-487D-A1FF-AEC67AB866C7}" type="pres">
      <dgm:prSet presAssocID="{62334BE1-5155-4971-B4BC-71A2B0D0656F}" presName="space" presStyleCnt="0"/>
      <dgm:spPr/>
    </dgm:pt>
    <dgm:pt modelId="{BD16C414-6AD3-4927-9530-D29309C947B1}" type="pres">
      <dgm:prSet presAssocID="{057CEFDA-62EF-4F9A-B624-8B48A1B64867}" presName="compositeB" presStyleCnt="0"/>
      <dgm:spPr/>
    </dgm:pt>
    <dgm:pt modelId="{26DBD11B-03AF-49A6-B5E3-338385A7113B}" type="pres">
      <dgm:prSet presAssocID="{057CEFDA-62EF-4F9A-B624-8B48A1B64867}" presName="textB" presStyleLbl="revTx" presStyleIdx="1" presStyleCnt="6">
        <dgm:presLayoutVars>
          <dgm:bulletEnabled val="1"/>
        </dgm:presLayoutVars>
      </dgm:prSet>
      <dgm:spPr/>
      <dgm:t>
        <a:bodyPr/>
        <a:lstStyle/>
        <a:p>
          <a:endParaRPr lang="nb-NO"/>
        </a:p>
      </dgm:t>
    </dgm:pt>
    <dgm:pt modelId="{176A4D82-6D1E-42B5-B460-5FF7C138B54E}" type="pres">
      <dgm:prSet presAssocID="{057CEFDA-62EF-4F9A-B624-8B48A1B64867}" presName="circleB" presStyleLbl="node1" presStyleIdx="1" presStyleCnt="6"/>
      <dgm:spPr/>
    </dgm:pt>
    <dgm:pt modelId="{E3141D2D-5440-4DBB-A0B8-0564F71FFA18}" type="pres">
      <dgm:prSet presAssocID="{057CEFDA-62EF-4F9A-B624-8B48A1B64867}" presName="spaceB" presStyleCnt="0"/>
      <dgm:spPr/>
    </dgm:pt>
    <dgm:pt modelId="{B823DA64-BC3F-4B33-9C7C-030A1620FE84}" type="pres">
      <dgm:prSet presAssocID="{2D4757E6-3CF5-42CB-A4A9-09351939B526}" presName="space" presStyleCnt="0"/>
      <dgm:spPr/>
    </dgm:pt>
    <dgm:pt modelId="{BC9F77D0-30B5-4C6B-A9EF-0CE0E4F053A0}" type="pres">
      <dgm:prSet presAssocID="{8FD3BA7D-817B-4C72-A60F-962A6C1828B3}" presName="compositeA" presStyleCnt="0"/>
      <dgm:spPr/>
    </dgm:pt>
    <dgm:pt modelId="{B7B53C0C-1867-435B-9A5C-B89A1420D891}" type="pres">
      <dgm:prSet presAssocID="{8FD3BA7D-817B-4C72-A60F-962A6C1828B3}" presName="textA" presStyleLbl="revTx" presStyleIdx="2" presStyleCnt="6">
        <dgm:presLayoutVars>
          <dgm:bulletEnabled val="1"/>
        </dgm:presLayoutVars>
      </dgm:prSet>
      <dgm:spPr/>
      <dgm:t>
        <a:bodyPr/>
        <a:lstStyle/>
        <a:p>
          <a:endParaRPr lang="nb-NO"/>
        </a:p>
      </dgm:t>
    </dgm:pt>
    <dgm:pt modelId="{71170454-FC87-4305-9F81-18733C3EE130}" type="pres">
      <dgm:prSet presAssocID="{8FD3BA7D-817B-4C72-A60F-962A6C1828B3}" presName="circleA" presStyleLbl="node1" presStyleIdx="2" presStyleCnt="6"/>
      <dgm:spPr/>
    </dgm:pt>
    <dgm:pt modelId="{AE949B63-AAB9-472E-A39F-317B5D49640D}" type="pres">
      <dgm:prSet presAssocID="{8FD3BA7D-817B-4C72-A60F-962A6C1828B3}" presName="spaceA" presStyleCnt="0"/>
      <dgm:spPr/>
    </dgm:pt>
    <dgm:pt modelId="{3CF6F54C-7C3E-4E86-B655-9671F2A696C9}" type="pres">
      <dgm:prSet presAssocID="{0C5172E7-0C3D-4A02-BCEF-D3E1B0688642}" presName="space" presStyleCnt="0"/>
      <dgm:spPr/>
    </dgm:pt>
    <dgm:pt modelId="{C18FEB2F-070E-4E0F-9C82-FD8B4DB3A7A5}" type="pres">
      <dgm:prSet presAssocID="{1E9A274E-A337-4FDA-9195-DB0B7C5292D0}" presName="compositeB" presStyleCnt="0"/>
      <dgm:spPr/>
    </dgm:pt>
    <dgm:pt modelId="{AE317CE9-C1FE-4EB9-9F50-26CDCBF91384}" type="pres">
      <dgm:prSet presAssocID="{1E9A274E-A337-4FDA-9195-DB0B7C5292D0}" presName="textB" presStyleLbl="revTx" presStyleIdx="3" presStyleCnt="6" custScaleX="144956">
        <dgm:presLayoutVars>
          <dgm:bulletEnabled val="1"/>
        </dgm:presLayoutVars>
      </dgm:prSet>
      <dgm:spPr/>
      <dgm:t>
        <a:bodyPr/>
        <a:lstStyle/>
        <a:p>
          <a:endParaRPr lang="nb-NO"/>
        </a:p>
      </dgm:t>
    </dgm:pt>
    <dgm:pt modelId="{E2DB904E-5D63-4272-A00B-273CA1C61DFC}" type="pres">
      <dgm:prSet presAssocID="{1E9A274E-A337-4FDA-9195-DB0B7C5292D0}" presName="circleB" presStyleLbl="node1" presStyleIdx="3" presStyleCnt="6"/>
      <dgm:spPr/>
    </dgm:pt>
    <dgm:pt modelId="{718AD80B-E6CE-4446-9C72-BFC0006187E2}" type="pres">
      <dgm:prSet presAssocID="{1E9A274E-A337-4FDA-9195-DB0B7C5292D0}" presName="spaceB" presStyleCnt="0"/>
      <dgm:spPr/>
    </dgm:pt>
    <dgm:pt modelId="{856C4818-15A7-4652-A86C-028662FA7439}" type="pres">
      <dgm:prSet presAssocID="{69E7B9A4-18F3-447F-A6FD-43EA741F9078}" presName="space" presStyleCnt="0"/>
      <dgm:spPr/>
    </dgm:pt>
    <dgm:pt modelId="{A13E46BD-328C-4CD1-BA89-8A00046D8562}" type="pres">
      <dgm:prSet presAssocID="{3F8AA07D-F543-4DCC-A502-9163F45038D6}" presName="compositeA" presStyleCnt="0"/>
      <dgm:spPr/>
    </dgm:pt>
    <dgm:pt modelId="{B5518764-F6CF-43C2-B8A4-F9C8E76FC954}" type="pres">
      <dgm:prSet presAssocID="{3F8AA07D-F543-4DCC-A502-9163F45038D6}" presName="textA" presStyleLbl="revTx" presStyleIdx="4" presStyleCnt="6" custScaleX="106831">
        <dgm:presLayoutVars>
          <dgm:bulletEnabled val="1"/>
        </dgm:presLayoutVars>
      </dgm:prSet>
      <dgm:spPr/>
      <dgm:t>
        <a:bodyPr/>
        <a:lstStyle/>
        <a:p>
          <a:endParaRPr lang="nb-NO"/>
        </a:p>
      </dgm:t>
    </dgm:pt>
    <dgm:pt modelId="{DA987B9F-4EA2-4FEC-AB3B-6D9BB0C63D58}" type="pres">
      <dgm:prSet presAssocID="{3F8AA07D-F543-4DCC-A502-9163F45038D6}" presName="circleA" presStyleLbl="node1" presStyleIdx="4" presStyleCnt="6"/>
      <dgm:spPr/>
    </dgm:pt>
    <dgm:pt modelId="{AAB92E06-51C1-4E8A-96D9-8E591190AED3}" type="pres">
      <dgm:prSet presAssocID="{3F8AA07D-F543-4DCC-A502-9163F45038D6}" presName="spaceA" presStyleCnt="0"/>
      <dgm:spPr/>
    </dgm:pt>
    <dgm:pt modelId="{65D6AAD0-B8CA-48F8-AF0C-87FF2BB1FA65}" type="pres">
      <dgm:prSet presAssocID="{ED17E917-BCCD-4CE3-876A-64EBD468A836}" presName="space" presStyleCnt="0"/>
      <dgm:spPr/>
    </dgm:pt>
    <dgm:pt modelId="{0E7E1B54-2028-4639-BD5E-75CABDB448B5}" type="pres">
      <dgm:prSet presAssocID="{DCA4AF8C-7A32-47F1-B385-5337412D0FCC}" presName="compositeB" presStyleCnt="0"/>
      <dgm:spPr/>
    </dgm:pt>
    <dgm:pt modelId="{1A4709EA-D330-415F-8052-1427149CE101}" type="pres">
      <dgm:prSet presAssocID="{DCA4AF8C-7A32-47F1-B385-5337412D0FCC}" presName="textB" presStyleLbl="revTx" presStyleIdx="5" presStyleCnt="6" custScaleX="139098">
        <dgm:presLayoutVars>
          <dgm:bulletEnabled val="1"/>
        </dgm:presLayoutVars>
      </dgm:prSet>
      <dgm:spPr/>
      <dgm:t>
        <a:bodyPr/>
        <a:lstStyle/>
        <a:p>
          <a:endParaRPr lang="nb-NO"/>
        </a:p>
      </dgm:t>
    </dgm:pt>
    <dgm:pt modelId="{9FB3AD4E-D96B-4C29-9B20-AA85841E56CB}" type="pres">
      <dgm:prSet presAssocID="{DCA4AF8C-7A32-47F1-B385-5337412D0FCC}" presName="circleB" presStyleLbl="node1" presStyleIdx="5" presStyleCnt="6"/>
      <dgm:spPr/>
    </dgm:pt>
    <dgm:pt modelId="{CF7D61B5-F7F8-4A87-8B79-9F7CE74CC448}" type="pres">
      <dgm:prSet presAssocID="{DCA4AF8C-7A32-47F1-B385-5337412D0FCC}" presName="spaceB" presStyleCnt="0"/>
      <dgm:spPr/>
    </dgm:pt>
  </dgm:ptLst>
  <dgm:cxnLst>
    <dgm:cxn modelId="{DD53E3FC-AE36-405A-B7EE-C893C7A0D209}" type="presOf" srcId="{057CEFDA-62EF-4F9A-B624-8B48A1B64867}" destId="{26DBD11B-03AF-49A6-B5E3-338385A7113B}" srcOrd="0" destOrd="0" presId="urn:microsoft.com/office/officeart/2005/8/layout/hProcess11"/>
    <dgm:cxn modelId="{773213ED-BA5A-4E99-AED7-B4EE49925FD1}" srcId="{F51BDD82-F91C-4C7B-AD0C-2CEDAF69F240}" destId="{7C4A9326-7C3A-4D2F-9AD9-76AD85EEAD6F}" srcOrd="0" destOrd="0" parTransId="{8B455DBF-FC04-4A5A-9A28-4FAEBBB9778D}" sibTransId="{62334BE1-5155-4971-B4BC-71A2B0D0656F}"/>
    <dgm:cxn modelId="{6A8B3CAC-6F34-4FD1-9CF3-A559D162DA1A}" type="presOf" srcId="{1E9A274E-A337-4FDA-9195-DB0B7C5292D0}" destId="{AE317CE9-C1FE-4EB9-9F50-26CDCBF91384}" srcOrd="0" destOrd="0" presId="urn:microsoft.com/office/officeart/2005/8/layout/hProcess11"/>
    <dgm:cxn modelId="{0B53C1CB-7C5E-447A-85BC-C8EE0DD1836C}" type="presOf" srcId="{F51BDD82-F91C-4C7B-AD0C-2CEDAF69F240}" destId="{1B880790-86D5-4947-BE49-6BEFE36CE224}" srcOrd="0" destOrd="0" presId="urn:microsoft.com/office/officeart/2005/8/layout/hProcess11"/>
    <dgm:cxn modelId="{A6643146-8294-4059-B762-6FE69DBA048F}" srcId="{F51BDD82-F91C-4C7B-AD0C-2CEDAF69F240}" destId="{8FD3BA7D-817B-4C72-A60F-962A6C1828B3}" srcOrd="2" destOrd="0" parTransId="{382D70C9-30AA-4077-9CC1-DB6C3B268CEE}" sibTransId="{0C5172E7-0C3D-4A02-BCEF-D3E1B0688642}"/>
    <dgm:cxn modelId="{77BF4AF6-DE49-4420-923A-BD359517CB89}" type="presOf" srcId="{7C4A9326-7C3A-4D2F-9AD9-76AD85EEAD6F}" destId="{65D21E9D-B4C2-424A-8C45-75DF6EB84A5C}" srcOrd="0" destOrd="0" presId="urn:microsoft.com/office/officeart/2005/8/layout/hProcess11"/>
    <dgm:cxn modelId="{5637518B-5D4A-49F3-9E15-179553B90C44}" srcId="{F51BDD82-F91C-4C7B-AD0C-2CEDAF69F240}" destId="{DCA4AF8C-7A32-47F1-B385-5337412D0FCC}" srcOrd="5" destOrd="0" parTransId="{3DAC0176-08CD-4B88-AD10-4EB3164EFFCF}" sibTransId="{2F26879F-2107-4E1A-B6CA-3812B2397721}"/>
    <dgm:cxn modelId="{150ACCFC-9AA9-4511-88C2-B5114F432E79}" srcId="{F51BDD82-F91C-4C7B-AD0C-2CEDAF69F240}" destId="{3F8AA07D-F543-4DCC-A502-9163F45038D6}" srcOrd="4" destOrd="0" parTransId="{DEE4731B-E4A4-4B69-9945-500B22FB53D6}" sibTransId="{ED17E917-BCCD-4CE3-876A-64EBD468A836}"/>
    <dgm:cxn modelId="{969DB8DB-8040-42ED-9B67-FB613FD6C9DE}" type="presOf" srcId="{3F8AA07D-F543-4DCC-A502-9163F45038D6}" destId="{B5518764-F6CF-43C2-B8A4-F9C8E76FC954}" srcOrd="0" destOrd="0" presId="urn:microsoft.com/office/officeart/2005/8/layout/hProcess11"/>
    <dgm:cxn modelId="{1EC72FF0-4AF9-4601-87AF-2958F3029E15}" type="presOf" srcId="{DCA4AF8C-7A32-47F1-B385-5337412D0FCC}" destId="{1A4709EA-D330-415F-8052-1427149CE101}" srcOrd="0" destOrd="0" presId="urn:microsoft.com/office/officeart/2005/8/layout/hProcess11"/>
    <dgm:cxn modelId="{22351E74-8F9A-4FA3-A705-ACA8FEF77B19}" type="presOf" srcId="{8FD3BA7D-817B-4C72-A60F-962A6C1828B3}" destId="{B7B53C0C-1867-435B-9A5C-B89A1420D891}" srcOrd="0" destOrd="0" presId="urn:microsoft.com/office/officeart/2005/8/layout/hProcess11"/>
    <dgm:cxn modelId="{71B73080-5876-4F9A-BEA1-7B3A9CA2CD05}" srcId="{F51BDD82-F91C-4C7B-AD0C-2CEDAF69F240}" destId="{1E9A274E-A337-4FDA-9195-DB0B7C5292D0}" srcOrd="3" destOrd="0" parTransId="{95F02060-9508-4C97-A102-D0D93CE972EA}" sibTransId="{69E7B9A4-18F3-447F-A6FD-43EA741F9078}"/>
    <dgm:cxn modelId="{9B9A2F63-0B17-48E6-B4C5-57C32FD4F15B}" srcId="{F51BDD82-F91C-4C7B-AD0C-2CEDAF69F240}" destId="{057CEFDA-62EF-4F9A-B624-8B48A1B64867}" srcOrd="1" destOrd="0" parTransId="{4A491AFE-60E8-4F3D-BED8-F3C64D58065D}" sibTransId="{2D4757E6-3CF5-42CB-A4A9-09351939B526}"/>
    <dgm:cxn modelId="{526DEE7D-DBA9-4E4B-A50B-725855B795BE}" type="presParOf" srcId="{1B880790-86D5-4947-BE49-6BEFE36CE224}" destId="{9BE4EAE7-D4F3-4140-A0F3-110473E16B71}" srcOrd="0" destOrd="0" presId="urn:microsoft.com/office/officeart/2005/8/layout/hProcess11"/>
    <dgm:cxn modelId="{689D2F84-BDB6-44DF-993E-EE17A3A8150C}" type="presParOf" srcId="{1B880790-86D5-4947-BE49-6BEFE36CE224}" destId="{6D57B9AF-06EC-427F-95AD-D915F562ACE3}" srcOrd="1" destOrd="0" presId="urn:microsoft.com/office/officeart/2005/8/layout/hProcess11"/>
    <dgm:cxn modelId="{DF0A993B-6389-415B-A03F-761644DA75D7}" type="presParOf" srcId="{6D57B9AF-06EC-427F-95AD-D915F562ACE3}" destId="{EE6A4A7A-D5FA-4013-B745-CC615A51F232}" srcOrd="0" destOrd="0" presId="urn:microsoft.com/office/officeart/2005/8/layout/hProcess11"/>
    <dgm:cxn modelId="{B369B068-F867-4A34-AAE1-5A3EF69FD698}" type="presParOf" srcId="{EE6A4A7A-D5FA-4013-B745-CC615A51F232}" destId="{65D21E9D-B4C2-424A-8C45-75DF6EB84A5C}" srcOrd="0" destOrd="0" presId="urn:microsoft.com/office/officeart/2005/8/layout/hProcess11"/>
    <dgm:cxn modelId="{814D5D6C-7B1F-4F32-89F4-D4E369C40788}" type="presParOf" srcId="{EE6A4A7A-D5FA-4013-B745-CC615A51F232}" destId="{893C91E4-2CDF-414F-A0C5-75B8EAFA5E7C}" srcOrd="1" destOrd="0" presId="urn:microsoft.com/office/officeart/2005/8/layout/hProcess11"/>
    <dgm:cxn modelId="{D6A1035E-AAA8-4883-8ABA-8D39B2CB1E74}" type="presParOf" srcId="{EE6A4A7A-D5FA-4013-B745-CC615A51F232}" destId="{A9249A42-948F-4CED-BD7D-ABC3F469AB04}" srcOrd="2" destOrd="0" presId="urn:microsoft.com/office/officeart/2005/8/layout/hProcess11"/>
    <dgm:cxn modelId="{EA4592D2-156D-4286-AB74-906942861BA8}" type="presParOf" srcId="{6D57B9AF-06EC-427F-95AD-D915F562ACE3}" destId="{05A6CA9B-17E6-487D-A1FF-AEC67AB866C7}" srcOrd="1" destOrd="0" presId="urn:microsoft.com/office/officeart/2005/8/layout/hProcess11"/>
    <dgm:cxn modelId="{FFBC92EE-4CDB-4678-85CF-2C8106F01793}" type="presParOf" srcId="{6D57B9AF-06EC-427F-95AD-D915F562ACE3}" destId="{BD16C414-6AD3-4927-9530-D29309C947B1}" srcOrd="2" destOrd="0" presId="urn:microsoft.com/office/officeart/2005/8/layout/hProcess11"/>
    <dgm:cxn modelId="{450E0E4B-94BB-445B-B44E-73DB6347EAC7}" type="presParOf" srcId="{BD16C414-6AD3-4927-9530-D29309C947B1}" destId="{26DBD11B-03AF-49A6-B5E3-338385A7113B}" srcOrd="0" destOrd="0" presId="urn:microsoft.com/office/officeart/2005/8/layout/hProcess11"/>
    <dgm:cxn modelId="{28111E85-B019-4E1B-9EBC-294F77926BA6}" type="presParOf" srcId="{BD16C414-6AD3-4927-9530-D29309C947B1}" destId="{176A4D82-6D1E-42B5-B460-5FF7C138B54E}" srcOrd="1" destOrd="0" presId="urn:microsoft.com/office/officeart/2005/8/layout/hProcess11"/>
    <dgm:cxn modelId="{6272A26C-8164-4231-A19E-2F94884A0AF6}" type="presParOf" srcId="{BD16C414-6AD3-4927-9530-D29309C947B1}" destId="{E3141D2D-5440-4DBB-A0B8-0564F71FFA18}" srcOrd="2" destOrd="0" presId="urn:microsoft.com/office/officeart/2005/8/layout/hProcess11"/>
    <dgm:cxn modelId="{CE0441B4-4C3E-40B5-8FE0-86006CA0A128}" type="presParOf" srcId="{6D57B9AF-06EC-427F-95AD-D915F562ACE3}" destId="{B823DA64-BC3F-4B33-9C7C-030A1620FE84}" srcOrd="3" destOrd="0" presId="urn:microsoft.com/office/officeart/2005/8/layout/hProcess11"/>
    <dgm:cxn modelId="{2F5F3551-5B20-4F99-9368-C3AF35934B2D}" type="presParOf" srcId="{6D57B9AF-06EC-427F-95AD-D915F562ACE3}" destId="{BC9F77D0-30B5-4C6B-A9EF-0CE0E4F053A0}" srcOrd="4" destOrd="0" presId="urn:microsoft.com/office/officeart/2005/8/layout/hProcess11"/>
    <dgm:cxn modelId="{87F08F12-D29D-4FAA-B08A-342EA5318744}" type="presParOf" srcId="{BC9F77D0-30B5-4C6B-A9EF-0CE0E4F053A0}" destId="{B7B53C0C-1867-435B-9A5C-B89A1420D891}" srcOrd="0" destOrd="0" presId="urn:microsoft.com/office/officeart/2005/8/layout/hProcess11"/>
    <dgm:cxn modelId="{ABF1D206-D39F-4A1A-A81F-6ECDC076E43A}" type="presParOf" srcId="{BC9F77D0-30B5-4C6B-A9EF-0CE0E4F053A0}" destId="{71170454-FC87-4305-9F81-18733C3EE130}" srcOrd="1" destOrd="0" presId="urn:microsoft.com/office/officeart/2005/8/layout/hProcess11"/>
    <dgm:cxn modelId="{16E68064-2FC1-475A-9558-1EAB3942893D}" type="presParOf" srcId="{BC9F77D0-30B5-4C6B-A9EF-0CE0E4F053A0}" destId="{AE949B63-AAB9-472E-A39F-317B5D49640D}" srcOrd="2" destOrd="0" presId="urn:microsoft.com/office/officeart/2005/8/layout/hProcess11"/>
    <dgm:cxn modelId="{1B163390-0484-43CD-AEA7-42F6CFB92685}" type="presParOf" srcId="{6D57B9AF-06EC-427F-95AD-D915F562ACE3}" destId="{3CF6F54C-7C3E-4E86-B655-9671F2A696C9}" srcOrd="5" destOrd="0" presId="urn:microsoft.com/office/officeart/2005/8/layout/hProcess11"/>
    <dgm:cxn modelId="{2E44AB89-59E3-4CA8-82E2-810BDF414CA6}" type="presParOf" srcId="{6D57B9AF-06EC-427F-95AD-D915F562ACE3}" destId="{C18FEB2F-070E-4E0F-9C82-FD8B4DB3A7A5}" srcOrd="6" destOrd="0" presId="urn:microsoft.com/office/officeart/2005/8/layout/hProcess11"/>
    <dgm:cxn modelId="{F27D8A26-742C-4289-BE4F-5E38B33529C5}" type="presParOf" srcId="{C18FEB2F-070E-4E0F-9C82-FD8B4DB3A7A5}" destId="{AE317CE9-C1FE-4EB9-9F50-26CDCBF91384}" srcOrd="0" destOrd="0" presId="urn:microsoft.com/office/officeart/2005/8/layout/hProcess11"/>
    <dgm:cxn modelId="{F5011125-EF4E-4642-89F0-D1F4C5C91B67}" type="presParOf" srcId="{C18FEB2F-070E-4E0F-9C82-FD8B4DB3A7A5}" destId="{E2DB904E-5D63-4272-A00B-273CA1C61DFC}" srcOrd="1" destOrd="0" presId="urn:microsoft.com/office/officeart/2005/8/layout/hProcess11"/>
    <dgm:cxn modelId="{8F3D75B4-C7EC-4EB2-BEB5-330C6BF4B9EC}" type="presParOf" srcId="{C18FEB2F-070E-4E0F-9C82-FD8B4DB3A7A5}" destId="{718AD80B-E6CE-4446-9C72-BFC0006187E2}" srcOrd="2" destOrd="0" presId="urn:microsoft.com/office/officeart/2005/8/layout/hProcess11"/>
    <dgm:cxn modelId="{2D20CCE4-E9AC-457E-A852-5D66344468C8}" type="presParOf" srcId="{6D57B9AF-06EC-427F-95AD-D915F562ACE3}" destId="{856C4818-15A7-4652-A86C-028662FA7439}" srcOrd="7" destOrd="0" presId="urn:microsoft.com/office/officeart/2005/8/layout/hProcess11"/>
    <dgm:cxn modelId="{A2A1FD12-C5E2-48AF-94C6-681EB166E426}" type="presParOf" srcId="{6D57B9AF-06EC-427F-95AD-D915F562ACE3}" destId="{A13E46BD-328C-4CD1-BA89-8A00046D8562}" srcOrd="8" destOrd="0" presId="urn:microsoft.com/office/officeart/2005/8/layout/hProcess11"/>
    <dgm:cxn modelId="{7A7D2F48-E366-4667-9AD6-178373A0D6A5}" type="presParOf" srcId="{A13E46BD-328C-4CD1-BA89-8A00046D8562}" destId="{B5518764-F6CF-43C2-B8A4-F9C8E76FC954}" srcOrd="0" destOrd="0" presId="urn:microsoft.com/office/officeart/2005/8/layout/hProcess11"/>
    <dgm:cxn modelId="{FACC3866-608D-4E93-A0F3-615F0733F50D}" type="presParOf" srcId="{A13E46BD-328C-4CD1-BA89-8A00046D8562}" destId="{DA987B9F-4EA2-4FEC-AB3B-6D9BB0C63D58}" srcOrd="1" destOrd="0" presId="urn:microsoft.com/office/officeart/2005/8/layout/hProcess11"/>
    <dgm:cxn modelId="{0A8F41F6-6DE4-4438-9156-000047EC91B4}" type="presParOf" srcId="{A13E46BD-328C-4CD1-BA89-8A00046D8562}" destId="{AAB92E06-51C1-4E8A-96D9-8E591190AED3}" srcOrd="2" destOrd="0" presId="urn:microsoft.com/office/officeart/2005/8/layout/hProcess11"/>
    <dgm:cxn modelId="{B5D9EA05-F0FF-4AD9-9A20-580B6D329F80}" type="presParOf" srcId="{6D57B9AF-06EC-427F-95AD-D915F562ACE3}" destId="{65D6AAD0-B8CA-48F8-AF0C-87FF2BB1FA65}" srcOrd="9" destOrd="0" presId="urn:microsoft.com/office/officeart/2005/8/layout/hProcess11"/>
    <dgm:cxn modelId="{DE99B6F6-3094-47BE-AA9A-495B06BA9092}" type="presParOf" srcId="{6D57B9AF-06EC-427F-95AD-D915F562ACE3}" destId="{0E7E1B54-2028-4639-BD5E-75CABDB448B5}" srcOrd="10" destOrd="0" presId="urn:microsoft.com/office/officeart/2005/8/layout/hProcess11"/>
    <dgm:cxn modelId="{E88E2639-ECAA-47CC-AE37-B72656C459D7}" type="presParOf" srcId="{0E7E1B54-2028-4639-BD5E-75CABDB448B5}" destId="{1A4709EA-D330-415F-8052-1427149CE101}" srcOrd="0" destOrd="0" presId="urn:microsoft.com/office/officeart/2005/8/layout/hProcess11"/>
    <dgm:cxn modelId="{E774958E-9172-4491-AD78-E017EEA1E210}" type="presParOf" srcId="{0E7E1B54-2028-4639-BD5E-75CABDB448B5}" destId="{9FB3AD4E-D96B-4C29-9B20-AA85841E56CB}" srcOrd="1" destOrd="0" presId="urn:microsoft.com/office/officeart/2005/8/layout/hProcess11"/>
    <dgm:cxn modelId="{E62B8FD4-3210-4387-9042-7B2D5D6608FE}" type="presParOf" srcId="{0E7E1B54-2028-4639-BD5E-75CABDB448B5}" destId="{CF7D61B5-F7F8-4A87-8B79-9F7CE74CC448}" srcOrd="2" destOrd="0" presId="urn:microsoft.com/office/officeart/2005/8/layout/hProcess1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4FAE79-CEEC-46F9-B6D7-E82B6C19B69B}" type="doc">
      <dgm:prSet loTypeId="urn:microsoft.com/office/officeart/2005/8/layout/target2" loCatId="relationship" qsTypeId="urn:microsoft.com/office/officeart/2005/8/quickstyle/simple1" qsCatId="simple" csTypeId="urn:microsoft.com/office/officeart/2005/8/colors/accent5_1" csCatId="accent5" phldr="1"/>
      <dgm:spPr/>
      <dgm:t>
        <a:bodyPr/>
        <a:lstStyle/>
        <a:p>
          <a:endParaRPr lang="en-US"/>
        </a:p>
      </dgm:t>
    </dgm:pt>
    <dgm:pt modelId="{10E6DCEB-4227-4B72-BD8F-FD752BD0A6B6}">
      <dgm:prSet phldrT="[Tekst]"/>
      <dgm:spPr/>
      <dgm:t>
        <a:bodyPr/>
        <a:lstStyle/>
        <a:p>
          <a:r>
            <a:rPr lang="en-US" dirty="0" smtClean="0"/>
            <a:t>Erasmus+</a:t>
          </a:r>
          <a:endParaRPr lang="en-US" dirty="0"/>
        </a:p>
      </dgm:t>
    </dgm:pt>
    <dgm:pt modelId="{C13E2ECF-5C2A-418C-AF05-10434F2FA3F2}" type="parTrans" cxnId="{B36C8AF3-6070-44B8-A3FA-F846831A25CA}">
      <dgm:prSet/>
      <dgm:spPr/>
      <dgm:t>
        <a:bodyPr/>
        <a:lstStyle/>
        <a:p>
          <a:endParaRPr lang="en-US"/>
        </a:p>
      </dgm:t>
    </dgm:pt>
    <dgm:pt modelId="{7C3E0FB1-F941-43BA-AA39-B8E1510AA738}" type="sibTrans" cxnId="{B36C8AF3-6070-44B8-A3FA-F846831A25CA}">
      <dgm:prSet/>
      <dgm:spPr/>
      <dgm:t>
        <a:bodyPr/>
        <a:lstStyle/>
        <a:p>
          <a:endParaRPr lang="en-US"/>
        </a:p>
      </dgm:t>
    </dgm:pt>
    <dgm:pt modelId="{F5A9472E-D68B-44C2-AC45-30278D23345F}">
      <dgm:prSet phldrT="[Tekst]" custT="1"/>
      <dgm:spPr/>
      <dgm:t>
        <a:bodyPr vert="vert270"/>
        <a:lstStyle/>
        <a:p>
          <a:r>
            <a:rPr lang="en-US" sz="1600" dirty="0" smtClean="0"/>
            <a:t>KA3: Support </a:t>
          </a:r>
          <a:r>
            <a:rPr lang="en-US" sz="1600" dirty="0" smtClean="0"/>
            <a:t>o per le </a:t>
          </a:r>
          <a:r>
            <a:rPr lang="en-US" sz="1600" dirty="0" err="1" smtClean="0"/>
            <a:t>riforme</a:t>
          </a:r>
          <a:r>
            <a:rPr lang="en-US" sz="1600" dirty="0" smtClean="0"/>
            <a:t> </a:t>
          </a:r>
          <a:r>
            <a:rPr lang="en-US" sz="1600" dirty="0" err="1" smtClean="0"/>
            <a:t>politiche</a:t>
          </a:r>
          <a:endParaRPr lang="en-US" sz="1600" dirty="0"/>
        </a:p>
      </dgm:t>
    </dgm:pt>
    <dgm:pt modelId="{B42BF5F0-D763-4F1E-8144-F6A08DBFEE2B}" type="parTrans" cxnId="{1C1FCC64-A596-4F7C-8BD7-21126DA8F41B}">
      <dgm:prSet/>
      <dgm:spPr/>
      <dgm:t>
        <a:bodyPr/>
        <a:lstStyle/>
        <a:p>
          <a:endParaRPr lang="en-US"/>
        </a:p>
      </dgm:t>
    </dgm:pt>
    <dgm:pt modelId="{0B9C5884-F725-4CA8-A098-97F8E5F4C21A}" type="sibTrans" cxnId="{1C1FCC64-A596-4F7C-8BD7-21126DA8F41B}">
      <dgm:prSet/>
      <dgm:spPr/>
      <dgm:t>
        <a:bodyPr/>
        <a:lstStyle/>
        <a:p>
          <a:endParaRPr lang="en-US"/>
        </a:p>
      </dgm:t>
    </dgm:pt>
    <dgm:pt modelId="{922006D2-D897-4F16-8535-EE63599F1AAB}">
      <dgm:prSet phldrT="[Tekst]" custT="1"/>
      <dgm:spPr/>
      <dgm:t>
        <a:bodyPr vert="vert270"/>
        <a:lstStyle/>
        <a:p>
          <a:r>
            <a:rPr lang="en-GB" sz="1200" dirty="0" err="1" smtClean="0"/>
            <a:t>Categoria</a:t>
          </a:r>
          <a:r>
            <a:rPr lang="en-GB" sz="1200" dirty="0" smtClean="0"/>
            <a:t> </a:t>
          </a:r>
          <a:r>
            <a:rPr lang="en-GB" sz="1200" dirty="0" smtClean="0"/>
            <a:t>6.2.1</a:t>
          </a:r>
          <a:r>
            <a:rPr lang="en-GB" sz="1200" dirty="0" smtClean="0"/>
            <a:t>. </a:t>
          </a:r>
          <a:r>
            <a:rPr lang="en-GB" sz="1200" dirty="0" err="1" smtClean="0"/>
            <a:t>Progetto</a:t>
          </a:r>
          <a:r>
            <a:rPr lang="en-GB" sz="1200" dirty="0" smtClean="0"/>
            <a:t> </a:t>
          </a:r>
          <a:r>
            <a:rPr lang="en-GB" sz="1200" dirty="0" err="1" smtClean="0"/>
            <a:t>Tematico</a:t>
          </a:r>
          <a:r>
            <a:rPr lang="en-GB" sz="1200" dirty="0" smtClean="0"/>
            <a:t> per il </a:t>
          </a:r>
          <a:r>
            <a:rPr lang="en-GB" sz="1200" dirty="0" err="1" smtClean="0"/>
            <a:t>miglioramento</a:t>
          </a:r>
          <a:r>
            <a:rPr lang="en-GB" sz="1200" dirty="0" smtClean="0"/>
            <a:t> </a:t>
          </a:r>
          <a:r>
            <a:rPr lang="en-GB" sz="1200" dirty="0" err="1" smtClean="0"/>
            <a:t>delle</a:t>
          </a:r>
          <a:r>
            <a:rPr lang="en-GB" sz="1200" dirty="0" smtClean="0"/>
            <a:t> procedure di </a:t>
          </a:r>
          <a:r>
            <a:rPr lang="en-GB" sz="1200" dirty="0" err="1" smtClean="0"/>
            <a:t>riconoscimento</a:t>
          </a:r>
          <a:endParaRPr lang="en-US" sz="1200" dirty="0"/>
        </a:p>
      </dgm:t>
    </dgm:pt>
    <dgm:pt modelId="{2F5EED54-0A88-41EB-BB1E-08B840BD46CB}" type="parTrans" cxnId="{AC1FACE3-B064-4F2B-B2E3-D39392D7D982}">
      <dgm:prSet/>
      <dgm:spPr/>
      <dgm:t>
        <a:bodyPr/>
        <a:lstStyle/>
        <a:p>
          <a:endParaRPr lang="en-US"/>
        </a:p>
      </dgm:t>
    </dgm:pt>
    <dgm:pt modelId="{C958D0FE-5EEE-4B16-95EF-06F8A257A496}" type="sibTrans" cxnId="{AC1FACE3-B064-4F2B-B2E3-D39392D7D982}">
      <dgm:prSet/>
      <dgm:spPr/>
      <dgm:t>
        <a:bodyPr/>
        <a:lstStyle/>
        <a:p>
          <a:endParaRPr lang="en-US"/>
        </a:p>
      </dgm:t>
    </dgm:pt>
    <dgm:pt modelId="{DD693951-2684-4791-8A13-AB0215A935CE}">
      <dgm:prSet phldrT="[Tekst]"/>
      <dgm:spPr/>
      <dgm:t>
        <a:bodyPr/>
        <a:lstStyle/>
        <a:p>
          <a:r>
            <a:rPr lang="en-US" dirty="0" err="1" smtClean="0"/>
            <a:t>Rifugiati</a:t>
          </a:r>
          <a:r>
            <a:rPr lang="en-US" dirty="0" smtClean="0"/>
            <a:t> e </a:t>
          </a:r>
          <a:r>
            <a:rPr lang="en-US" dirty="0" err="1" smtClean="0"/>
            <a:t>riconoscimento</a:t>
          </a:r>
          <a:r>
            <a:rPr lang="en-US" dirty="0" smtClean="0"/>
            <a:t> </a:t>
          </a:r>
          <a:r>
            <a:rPr lang="en-US" dirty="0" smtClean="0"/>
            <a:t>– 572356-EPP-1-2016-1-NO-EPPKA3-NARIC</a:t>
          </a:r>
          <a:endParaRPr lang="en-US" dirty="0"/>
        </a:p>
      </dgm:t>
    </dgm:pt>
    <dgm:pt modelId="{3C1B641B-9E3B-4AFD-9B2B-87A5013D7DD7}" type="parTrans" cxnId="{B1A1E263-DBE9-42CB-9642-7615FB1DC4E0}">
      <dgm:prSet/>
      <dgm:spPr/>
      <dgm:t>
        <a:bodyPr/>
        <a:lstStyle/>
        <a:p>
          <a:endParaRPr lang="en-US"/>
        </a:p>
      </dgm:t>
    </dgm:pt>
    <dgm:pt modelId="{1A470207-A59C-4771-BEEC-A102F165E8C7}" type="sibTrans" cxnId="{B1A1E263-DBE9-42CB-9642-7615FB1DC4E0}">
      <dgm:prSet/>
      <dgm:spPr/>
      <dgm:t>
        <a:bodyPr/>
        <a:lstStyle/>
        <a:p>
          <a:endParaRPr lang="en-US"/>
        </a:p>
      </dgm:t>
    </dgm:pt>
    <dgm:pt modelId="{100892A5-F45D-4BA7-9C05-3B7FCDC6753F}">
      <dgm:prSet phldrT="[Tekst]"/>
      <dgm:spPr/>
      <dgm:t>
        <a:bodyPr/>
        <a:lstStyle/>
        <a:p>
          <a:r>
            <a:rPr lang="en-US" dirty="0" err="1" smtClean="0"/>
            <a:t>Aprile</a:t>
          </a:r>
          <a:r>
            <a:rPr lang="en-US" dirty="0" smtClean="0"/>
            <a:t> </a:t>
          </a:r>
          <a:r>
            <a:rPr lang="en-US" dirty="0" smtClean="0"/>
            <a:t>2016 – </a:t>
          </a:r>
          <a:r>
            <a:rPr lang="en-US" dirty="0" err="1" smtClean="0"/>
            <a:t>Marzo</a:t>
          </a:r>
          <a:r>
            <a:rPr lang="en-US" dirty="0" smtClean="0"/>
            <a:t> </a:t>
          </a:r>
          <a:r>
            <a:rPr lang="en-US" dirty="0" smtClean="0"/>
            <a:t>2018</a:t>
          </a:r>
          <a:endParaRPr lang="en-US" dirty="0"/>
        </a:p>
      </dgm:t>
    </dgm:pt>
    <dgm:pt modelId="{C320EB2E-2D40-4BE1-8254-3FC73012F227}" type="parTrans" cxnId="{1514E27E-C8EC-4C9D-97DC-145A227E429A}">
      <dgm:prSet/>
      <dgm:spPr/>
      <dgm:t>
        <a:bodyPr/>
        <a:lstStyle/>
        <a:p>
          <a:endParaRPr lang="en-US"/>
        </a:p>
      </dgm:t>
    </dgm:pt>
    <dgm:pt modelId="{EF479A08-7C8D-4ED9-BB4E-BE9F68670977}" type="sibTrans" cxnId="{1514E27E-C8EC-4C9D-97DC-145A227E429A}">
      <dgm:prSet/>
      <dgm:spPr/>
      <dgm:t>
        <a:bodyPr/>
        <a:lstStyle/>
        <a:p>
          <a:endParaRPr lang="en-US"/>
        </a:p>
      </dgm:t>
    </dgm:pt>
    <dgm:pt modelId="{FA294D8A-2237-4496-A817-B8A1FC6A9A02}">
      <dgm:prSet phldrT="[Tekst]"/>
      <dgm:spPr/>
      <dgm:t>
        <a:bodyPr/>
        <a:lstStyle/>
        <a:p>
          <a:r>
            <a:rPr lang="en-US" dirty="0" smtClean="0"/>
            <a:t>Budget </a:t>
          </a:r>
          <a:r>
            <a:rPr lang="en-US" dirty="0" err="1" smtClean="0"/>
            <a:t>stimato</a:t>
          </a:r>
          <a:r>
            <a:rPr lang="en-US" dirty="0" smtClean="0"/>
            <a:t> </a:t>
          </a:r>
          <a:r>
            <a:rPr lang="nb-NO" b="1" dirty="0" smtClean="0"/>
            <a:t>209 566,00 €</a:t>
          </a:r>
          <a:r>
            <a:rPr lang="nb-NO" dirty="0" smtClean="0"/>
            <a:t> (EU grant </a:t>
          </a:r>
          <a:r>
            <a:rPr lang="nb-NO" b="1" dirty="0" smtClean="0"/>
            <a:t>157 174,50 €</a:t>
          </a:r>
          <a:r>
            <a:rPr lang="nb-NO" dirty="0" smtClean="0"/>
            <a:t>)</a:t>
          </a:r>
          <a:endParaRPr lang="en-US" dirty="0"/>
        </a:p>
      </dgm:t>
    </dgm:pt>
    <dgm:pt modelId="{EC4C8CB5-8992-4BA7-853D-D21A31DD7F25}" type="parTrans" cxnId="{6D268AFC-8288-455F-8B7F-D3F113CA5EEB}">
      <dgm:prSet/>
      <dgm:spPr/>
      <dgm:t>
        <a:bodyPr/>
        <a:lstStyle/>
        <a:p>
          <a:endParaRPr lang="en-US"/>
        </a:p>
      </dgm:t>
    </dgm:pt>
    <dgm:pt modelId="{4605B66F-6F24-4500-8315-66C2CE2A0E2B}" type="sibTrans" cxnId="{6D268AFC-8288-455F-8B7F-D3F113CA5EEB}">
      <dgm:prSet/>
      <dgm:spPr/>
      <dgm:t>
        <a:bodyPr/>
        <a:lstStyle/>
        <a:p>
          <a:endParaRPr lang="en-US"/>
        </a:p>
      </dgm:t>
    </dgm:pt>
    <dgm:pt modelId="{F92DDC9B-E92F-49C2-BD01-2ED710894CD8}">
      <dgm:prSet phldrT="[Tekst]"/>
      <dgm:spPr/>
      <dgm:t>
        <a:bodyPr/>
        <a:lstStyle/>
        <a:p>
          <a:r>
            <a:rPr lang="en-US" dirty="0" smtClean="0"/>
            <a:t>Bando NARIC 2016-2018</a:t>
          </a:r>
          <a:endParaRPr lang="en-US" dirty="0"/>
        </a:p>
      </dgm:t>
    </dgm:pt>
    <dgm:pt modelId="{A96C0408-B6F4-40BB-AB0A-0E723F1B5A25}" type="sibTrans" cxnId="{ED1299E1-3017-4EC6-A7A2-47520F957180}">
      <dgm:prSet/>
      <dgm:spPr/>
      <dgm:t>
        <a:bodyPr/>
        <a:lstStyle/>
        <a:p>
          <a:endParaRPr lang="en-US"/>
        </a:p>
      </dgm:t>
    </dgm:pt>
    <dgm:pt modelId="{98BBC193-58A9-4931-8945-4DA509691DD6}" type="parTrans" cxnId="{ED1299E1-3017-4EC6-A7A2-47520F957180}">
      <dgm:prSet/>
      <dgm:spPr/>
      <dgm:t>
        <a:bodyPr/>
        <a:lstStyle/>
        <a:p>
          <a:endParaRPr lang="en-US"/>
        </a:p>
      </dgm:t>
    </dgm:pt>
    <dgm:pt modelId="{7842B30E-7A65-4D35-8564-800506AAE605}" type="pres">
      <dgm:prSet presAssocID="{304FAE79-CEEC-46F9-B6D7-E82B6C19B69B}" presName="Name0" presStyleCnt="0">
        <dgm:presLayoutVars>
          <dgm:chMax val="3"/>
          <dgm:chPref val="1"/>
          <dgm:dir/>
          <dgm:animLvl val="lvl"/>
          <dgm:resizeHandles/>
        </dgm:presLayoutVars>
      </dgm:prSet>
      <dgm:spPr/>
      <dgm:t>
        <a:bodyPr/>
        <a:lstStyle/>
        <a:p>
          <a:endParaRPr lang="en-US"/>
        </a:p>
      </dgm:t>
    </dgm:pt>
    <dgm:pt modelId="{4A2809BD-DA85-457E-A693-9DD6915AF380}" type="pres">
      <dgm:prSet presAssocID="{304FAE79-CEEC-46F9-B6D7-E82B6C19B69B}" presName="outerBox" presStyleCnt="0"/>
      <dgm:spPr/>
    </dgm:pt>
    <dgm:pt modelId="{E759B8AD-8EA3-4D59-ABED-F90CD6A4CB26}" type="pres">
      <dgm:prSet presAssocID="{304FAE79-CEEC-46F9-B6D7-E82B6C19B69B}" presName="outerBoxParent" presStyleLbl="node1" presStyleIdx="0" presStyleCnt="3"/>
      <dgm:spPr/>
      <dgm:t>
        <a:bodyPr/>
        <a:lstStyle/>
        <a:p>
          <a:endParaRPr lang="en-US"/>
        </a:p>
      </dgm:t>
    </dgm:pt>
    <dgm:pt modelId="{7A9A6863-55D7-4EAA-AA8E-D30AB3F51347}" type="pres">
      <dgm:prSet presAssocID="{304FAE79-CEEC-46F9-B6D7-E82B6C19B69B}" presName="outerBoxChildren" presStyleCnt="0"/>
      <dgm:spPr/>
    </dgm:pt>
    <dgm:pt modelId="{18E3E630-A7A3-482E-8FFB-2EA6A1913630}" type="pres">
      <dgm:prSet presAssocID="{F5A9472E-D68B-44C2-AC45-30278D23345F}" presName="oChild" presStyleLbl="fgAcc1" presStyleIdx="0" presStyleCnt="4">
        <dgm:presLayoutVars>
          <dgm:bulletEnabled val="1"/>
        </dgm:presLayoutVars>
      </dgm:prSet>
      <dgm:spPr/>
      <dgm:t>
        <a:bodyPr/>
        <a:lstStyle/>
        <a:p>
          <a:endParaRPr lang="en-US"/>
        </a:p>
      </dgm:t>
    </dgm:pt>
    <dgm:pt modelId="{30C6CED2-18AE-4CE3-BA35-FA97F2BBCCFB}" type="pres">
      <dgm:prSet presAssocID="{304FAE79-CEEC-46F9-B6D7-E82B6C19B69B}" presName="middleBox" presStyleCnt="0"/>
      <dgm:spPr/>
    </dgm:pt>
    <dgm:pt modelId="{B6C9C497-5196-4702-A39A-5610EA43E20B}" type="pres">
      <dgm:prSet presAssocID="{304FAE79-CEEC-46F9-B6D7-E82B6C19B69B}" presName="middleBoxParent" presStyleLbl="node1" presStyleIdx="1" presStyleCnt="3"/>
      <dgm:spPr/>
      <dgm:t>
        <a:bodyPr/>
        <a:lstStyle/>
        <a:p>
          <a:endParaRPr lang="en-US"/>
        </a:p>
      </dgm:t>
    </dgm:pt>
    <dgm:pt modelId="{526D939B-E5A0-4607-86AA-36F18CDD067D}" type="pres">
      <dgm:prSet presAssocID="{304FAE79-CEEC-46F9-B6D7-E82B6C19B69B}" presName="middleBoxChildren" presStyleCnt="0"/>
      <dgm:spPr/>
    </dgm:pt>
    <dgm:pt modelId="{BA7DC5D0-DD34-4696-85FC-35ADB7D6AF72}" type="pres">
      <dgm:prSet presAssocID="{922006D2-D897-4F16-8535-EE63599F1AAB}" presName="mChild" presStyleLbl="fgAcc1" presStyleIdx="1" presStyleCnt="4">
        <dgm:presLayoutVars>
          <dgm:bulletEnabled val="1"/>
        </dgm:presLayoutVars>
      </dgm:prSet>
      <dgm:spPr/>
      <dgm:t>
        <a:bodyPr/>
        <a:lstStyle/>
        <a:p>
          <a:endParaRPr lang="en-US"/>
        </a:p>
      </dgm:t>
    </dgm:pt>
    <dgm:pt modelId="{D350C6B0-977D-4C9E-B19B-F5A793D220EA}" type="pres">
      <dgm:prSet presAssocID="{304FAE79-CEEC-46F9-B6D7-E82B6C19B69B}" presName="centerBox" presStyleCnt="0"/>
      <dgm:spPr/>
    </dgm:pt>
    <dgm:pt modelId="{DF44E104-B799-452A-B2E6-B38DE4EECC7C}" type="pres">
      <dgm:prSet presAssocID="{304FAE79-CEEC-46F9-B6D7-E82B6C19B69B}" presName="centerBoxParent" presStyleLbl="node1" presStyleIdx="2" presStyleCnt="3"/>
      <dgm:spPr/>
      <dgm:t>
        <a:bodyPr/>
        <a:lstStyle/>
        <a:p>
          <a:endParaRPr lang="en-US"/>
        </a:p>
      </dgm:t>
    </dgm:pt>
    <dgm:pt modelId="{EB8F9321-F4D0-4A1B-B8C4-AAD7A7975668}" type="pres">
      <dgm:prSet presAssocID="{304FAE79-CEEC-46F9-B6D7-E82B6C19B69B}" presName="centerBoxChildren" presStyleCnt="0"/>
      <dgm:spPr/>
    </dgm:pt>
    <dgm:pt modelId="{590AB1DA-A9BC-4284-A155-85B4F48B00D6}" type="pres">
      <dgm:prSet presAssocID="{100892A5-F45D-4BA7-9C05-3B7FCDC6753F}" presName="cChild" presStyleLbl="fgAcc1" presStyleIdx="2" presStyleCnt="4">
        <dgm:presLayoutVars>
          <dgm:bulletEnabled val="1"/>
        </dgm:presLayoutVars>
      </dgm:prSet>
      <dgm:spPr/>
      <dgm:t>
        <a:bodyPr/>
        <a:lstStyle/>
        <a:p>
          <a:endParaRPr lang="en-US"/>
        </a:p>
      </dgm:t>
    </dgm:pt>
    <dgm:pt modelId="{C2B6F785-5005-4293-9B3E-C0EEF20BBF0D}" type="pres">
      <dgm:prSet presAssocID="{EF479A08-7C8D-4ED9-BB4E-BE9F68670977}" presName="centerSibTrans" presStyleCnt="0"/>
      <dgm:spPr/>
    </dgm:pt>
    <dgm:pt modelId="{9E95A787-9040-45AB-8442-15F2714E9230}" type="pres">
      <dgm:prSet presAssocID="{FA294D8A-2237-4496-A817-B8A1FC6A9A02}" presName="cChild" presStyleLbl="fgAcc1" presStyleIdx="3" presStyleCnt="4">
        <dgm:presLayoutVars>
          <dgm:bulletEnabled val="1"/>
        </dgm:presLayoutVars>
      </dgm:prSet>
      <dgm:spPr/>
      <dgm:t>
        <a:bodyPr/>
        <a:lstStyle/>
        <a:p>
          <a:endParaRPr lang="en-US"/>
        </a:p>
      </dgm:t>
    </dgm:pt>
  </dgm:ptLst>
  <dgm:cxnLst>
    <dgm:cxn modelId="{624DDF94-9974-4A01-B745-5A8875894FD1}" type="presOf" srcId="{F5A9472E-D68B-44C2-AC45-30278D23345F}" destId="{18E3E630-A7A3-482E-8FFB-2EA6A1913630}" srcOrd="0" destOrd="0" presId="urn:microsoft.com/office/officeart/2005/8/layout/target2"/>
    <dgm:cxn modelId="{AC1FACE3-B064-4F2B-B2E3-D39392D7D982}" srcId="{F92DDC9B-E92F-49C2-BD01-2ED710894CD8}" destId="{922006D2-D897-4F16-8535-EE63599F1AAB}" srcOrd="0" destOrd="0" parTransId="{2F5EED54-0A88-41EB-BB1E-08B840BD46CB}" sibTransId="{C958D0FE-5EEE-4B16-95EF-06F8A257A496}"/>
    <dgm:cxn modelId="{E4C017FB-EA97-4BF8-8F06-CF8D28B6C336}" type="presOf" srcId="{DD693951-2684-4791-8A13-AB0215A935CE}" destId="{DF44E104-B799-452A-B2E6-B38DE4EECC7C}" srcOrd="0" destOrd="0" presId="urn:microsoft.com/office/officeart/2005/8/layout/target2"/>
    <dgm:cxn modelId="{2326580E-504C-4C9A-8264-BC172914497E}" type="presOf" srcId="{100892A5-F45D-4BA7-9C05-3B7FCDC6753F}" destId="{590AB1DA-A9BC-4284-A155-85B4F48B00D6}" srcOrd="0" destOrd="0" presId="urn:microsoft.com/office/officeart/2005/8/layout/target2"/>
    <dgm:cxn modelId="{36FEB633-7620-43B4-B173-0E08AE0ADDB1}" type="presOf" srcId="{922006D2-D897-4F16-8535-EE63599F1AAB}" destId="{BA7DC5D0-DD34-4696-85FC-35ADB7D6AF72}" srcOrd="0" destOrd="0" presId="urn:microsoft.com/office/officeart/2005/8/layout/target2"/>
    <dgm:cxn modelId="{1514E27E-C8EC-4C9D-97DC-145A227E429A}" srcId="{DD693951-2684-4791-8A13-AB0215A935CE}" destId="{100892A5-F45D-4BA7-9C05-3B7FCDC6753F}" srcOrd="0" destOrd="0" parTransId="{C320EB2E-2D40-4BE1-8254-3FC73012F227}" sibTransId="{EF479A08-7C8D-4ED9-BB4E-BE9F68670977}"/>
    <dgm:cxn modelId="{539D3B02-E78D-45B5-AD6A-0DD75E42E56D}" type="presOf" srcId="{FA294D8A-2237-4496-A817-B8A1FC6A9A02}" destId="{9E95A787-9040-45AB-8442-15F2714E9230}" srcOrd="0" destOrd="0" presId="urn:microsoft.com/office/officeart/2005/8/layout/target2"/>
    <dgm:cxn modelId="{1C1FCC64-A596-4F7C-8BD7-21126DA8F41B}" srcId="{10E6DCEB-4227-4B72-BD8F-FD752BD0A6B6}" destId="{F5A9472E-D68B-44C2-AC45-30278D23345F}" srcOrd="0" destOrd="0" parTransId="{B42BF5F0-D763-4F1E-8144-F6A08DBFEE2B}" sibTransId="{0B9C5884-F725-4CA8-A098-97F8E5F4C21A}"/>
    <dgm:cxn modelId="{73AC4258-17C0-460E-80F7-245F1E3F2129}" type="presOf" srcId="{304FAE79-CEEC-46F9-B6D7-E82B6C19B69B}" destId="{7842B30E-7A65-4D35-8564-800506AAE605}" srcOrd="0" destOrd="0" presId="urn:microsoft.com/office/officeart/2005/8/layout/target2"/>
    <dgm:cxn modelId="{AAEE23A3-21DF-4DF7-9BBC-F601CE8F5854}" type="presOf" srcId="{F92DDC9B-E92F-49C2-BD01-2ED710894CD8}" destId="{B6C9C497-5196-4702-A39A-5610EA43E20B}" srcOrd="0" destOrd="0" presId="urn:microsoft.com/office/officeart/2005/8/layout/target2"/>
    <dgm:cxn modelId="{ED1299E1-3017-4EC6-A7A2-47520F957180}" srcId="{304FAE79-CEEC-46F9-B6D7-E82B6C19B69B}" destId="{F92DDC9B-E92F-49C2-BD01-2ED710894CD8}" srcOrd="1" destOrd="0" parTransId="{98BBC193-58A9-4931-8945-4DA509691DD6}" sibTransId="{A96C0408-B6F4-40BB-AB0A-0E723F1B5A25}"/>
    <dgm:cxn modelId="{6D268AFC-8288-455F-8B7F-D3F113CA5EEB}" srcId="{DD693951-2684-4791-8A13-AB0215A935CE}" destId="{FA294D8A-2237-4496-A817-B8A1FC6A9A02}" srcOrd="1" destOrd="0" parTransId="{EC4C8CB5-8992-4BA7-853D-D21A31DD7F25}" sibTransId="{4605B66F-6F24-4500-8315-66C2CE2A0E2B}"/>
    <dgm:cxn modelId="{B1A1E263-DBE9-42CB-9642-7615FB1DC4E0}" srcId="{304FAE79-CEEC-46F9-B6D7-E82B6C19B69B}" destId="{DD693951-2684-4791-8A13-AB0215A935CE}" srcOrd="2" destOrd="0" parTransId="{3C1B641B-9E3B-4AFD-9B2B-87A5013D7DD7}" sibTransId="{1A470207-A59C-4771-BEEC-A102F165E8C7}"/>
    <dgm:cxn modelId="{D4D6E484-6C5D-4166-883F-8FF91D89BA49}" type="presOf" srcId="{10E6DCEB-4227-4B72-BD8F-FD752BD0A6B6}" destId="{E759B8AD-8EA3-4D59-ABED-F90CD6A4CB26}" srcOrd="0" destOrd="0" presId="urn:microsoft.com/office/officeart/2005/8/layout/target2"/>
    <dgm:cxn modelId="{B36C8AF3-6070-44B8-A3FA-F846831A25CA}" srcId="{304FAE79-CEEC-46F9-B6D7-E82B6C19B69B}" destId="{10E6DCEB-4227-4B72-BD8F-FD752BD0A6B6}" srcOrd="0" destOrd="0" parTransId="{C13E2ECF-5C2A-418C-AF05-10434F2FA3F2}" sibTransId="{7C3E0FB1-F941-43BA-AA39-B8E1510AA738}"/>
    <dgm:cxn modelId="{BCCE175F-4675-4E16-88C2-C7E96D471041}" type="presParOf" srcId="{7842B30E-7A65-4D35-8564-800506AAE605}" destId="{4A2809BD-DA85-457E-A693-9DD6915AF380}" srcOrd="0" destOrd="0" presId="urn:microsoft.com/office/officeart/2005/8/layout/target2"/>
    <dgm:cxn modelId="{EC05C4E9-8DBE-401C-A053-EB82447BD3BA}" type="presParOf" srcId="{4A2809BD-DA85-457E-A693-9DD6915AF380}" destId="{E759B8AD-8EA3-4D59-ABED-F90CD6A4CB26}" srcOrd="0" destOrd="0" presId="urn:microsoft.com/office/officeart/2005/8/layout/target2"/>
    <dgm:cxn modelId="{F1842A57-0E15-472F-8451-9582D5095993}" type="presParOf" srcId="{4A2809BD-DA85-457E-A693-9DD6915AF380}" destId="{7A9A6863-55D7-4EAA-AA8E-D30AB3F51347}" srcOrd="1" destOrd="0" presId="urn:microsoft.com/office/officeart/2005/8/layout/target2"/>
    <dgm:cxn modelId="{EA6F0930-CD3B-40A8-91F3-F3CDE919EC81}" type="presParOf" srcId="{7A9A6863-55D7-4EAA-AA8E-D30AB3F51347}" destId="{18E3E630-A7A3-482E-8FFB-2EA6A1913630}" srcOrd="0" destOrd="0" presId="urn:microsoft.com/office/officeart/2005/8/layout/target2"/>
    <dgm:cxn modelId="{F34EFA9A-578A-4F76-A2A6-8EA8BBB2852A}" type="presParOf" srcId="{7842B30E-7A65-4D35-8564-800506AAE605}" destId="{30C6CED2-18AE-4CE3-BA35-FA97F2BBCCFB}" srcOrd="1" destOrd="0" presId="urn:microsoft.com/office/officeart/2005/8/layout/target2"/>
    <dgm:cxn modelId="{018611A4-A300-4D96-AB30-DBE315B17E2B}" type="presParOf" srcId="{30C6CED2-18AE-4CE3-BA35-FA97F2BBCCFB}" destId="{B6C9C497-5196-4702-A39A-5610EA43E20B}" srcOrd="0" destOrd="0" presId="urn:microsoft.com/office/officeart/2005/8/layout/target2"/>
    <dgm:cxn modelId="{601CFE24-FE19-41EB-8D31-67C5C7E46A0A}" type="presParOf" srcId="{30C6CED2-18AE-4CE3-BA35-FA97F2BBCCFB}" destId="{526D939B-E5A0-4607-86AA-36F18CDD067D}" srcOrd="1" destOrd="0" presId="urn:microsoft.com/office/officeart/2005/8/layout/target2"/>
    <dgm:cxn modelId="{84864427-9124-4FAA-A8FB-F3F4FF9A0E9D}" type="presParOf" srcId="{526D939B-E5A0-4607-86AA-36F18CDD067D}" destId="{BA7DC5D0-DD34-4696-85FC-35ADB7D6AF72}" srcOrd="0" destOrd="0" presId="urn:microsoft.com/office/officeart/2005/8/layout/target2"/>
    <dgm:cxn modelId="{B107D475-E4C3-4A96-967E-E334EF611373}" type="presParOf" srcId="{7842B30E-7A65-4D35-8564-800506AAE605}" destId="{D350C6B0-977D-4C9E-B19B-F5A793D220EA}" srcOrd="2" destOrd="0" presId="urn:microsoft.com/office/officeart/2005/8/layout/target2"/>
    <dgm:cxn modelId="{F09479EA-FA40-4F5C-9400-E7F3AC93EFC7}" type="presParOf" srcId="{D350C6B0-977D-4C9E-B19B-F5A793D220EA}" destId="{DF44E104-B799-452A-B2E6-B38DE4EECC7C}" srcOrd="0" destOrd="0" presId="urn:microsoft.com/office/officeart/2005/8/layout/target2"/>
    <dgm:cxn modelId="{3861E3E1-3F43-4136-869F-1925ED2C0C34}" type="presParOf" srcId="{D350C6B0-977D-4C9E-B19B-F5A793D220EA}" destId="{EB8F9321-F4D0-4A1B-B8C4-AAD7A7975668}" srcOrd="1" destOrd="0" presId="urn:microsoft.com/office/officeart/2005/8/layout/target2"/>
    <dgm:cxn modelId="{9D6F7078-5C33-4667-A573-13D4D04C383C}" type="presParOf" srcId="{EB8F9321-F4D0-4A1B-B8C4-AAD7A7975668}" destId="{590AB1DA-A9BC-4284-A155-85B4F48B00D6}" srcOrd="0" destOrd="0" presId="urn:microsoft.com/office/officeart/2005/8/layout/target2"/>
    <dgm:cxn modelId="{09D39C31-7462-47CE-A51A-780D8F36EE62}" type="presParOf" srcId="{EB8F9321-F4D0-4A1B-B8C4-AAD7A7975668}" destId="{C2B6F785-5005-4293-9B3E-C0EEF20BBF0D}" srcOrd="1" destOrd="0" presId="urn:microsoft.com/office/officeart/2005/8/layout/target2"/>
    <dgm:cxn modelId="{84365136-B0A4-442C-AA83-9FE53F8FFD3C}" type="presParOf" srcId="{EB8F9321-F4D0-4A1B-B8C4-AAD7A7975668}" destId="{9E95A787-9040-45AB-8442-15F2714E9230}"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44E2FD-71C3-4C60-92A3-C9B5549F22BE}" type="doc">
      <dgm:prSet loTypeId="urn:microsoft.com/office/officeart/2005/8/layout/hProcess9" loCatId="process" qsTypeId="urn:microsoft.com/office/officeart/2005/8/quickstyle/simple1" qsCatId="simple" csTypeId="urn:microsoft.com/office/officeart/2005/8/colors/accent5_1" csCatId="accent5" phldr="1"/>
      <dgm:spPr/>
    </dgm:pt>
    <dgm:pt modelId="{E7ADE967-B1AC-4ECF-B204-0C69A7D618A8}">
      <dgm:prSet phldrT="[Tekst]"/>
      <dgm:spPr>
        <a:solidFill>
          <a:schemeClr val="accent6">
            <a:lumMod val="20000"/>
            <a:lumOff val="80000"/>
          </a:schemeClr>
        </a:solidFill>
      </dgm:spPr>
      <dgm:t>
        <a:bodyPr vert="vert270"/>
        <a:lstStyle/>
        <a:p>
          <a:r>
            <a:rPr lang="en-US" dirty="0" err="1" smtClean="0"/>
            <a:t>Seminario</a:t>
          </a:r>
          <a:r>
            <a:rPr lang="en-US" dirty="0" smtClean="0"/>
            <a:t> di Kick-off </a:t>
          </a:r>
          <a:endParaRPr lang="en-US" dirty="0"/>
        </a:p>
      </dgm:t>
    </dgm:pt>
    <dgm:pt modelId="{15889E71-C00A-4AA9-AEA1-99ED37AC2D63}" type="parTrans" cxnId="{766CB51B-608E-463D-AB65-B5D79E1CDABF}">
      <dgm:prSet/>
      <dgm:spPr/>
      <dgm:t>
        <a:bodyPr/>
        <a:lstStyle/>
        <a:p>
          <a:endParaRPr lang="en-US"/>
        </a:p>
      </dgm:t>
    </dgm:pt>
    <dgm:pt modelId="{21C23C0C-CA9E-4B8C-ADE1-43E795C78615}" type="sibTrans" cxnId="{766CB51B-608E-463D-AB65-B5D79E1CDABF}">
      <dgm:prSet/>
      <dgm:spPr/>
      <dgm:t>
        <a:bodyPr/>
        <a:lstStyle/>
        <a:p>
          <a:endParaRPr lang="en-US"/>
        </a:p>
      </dgm:t>
    </dgm:pt>
    <dgm:pt modelId="{D15DCB8C-3C1C-4D4D-8EE0-ADAAA05CD3AF}">
      <dgm:prSet phldrT="[Tekst]"/>
      <dgm:spPr/>
      <dgm:t>
        <a:bodyPr vert="vert270"/>
        <a:lstStyle/>
        <a:p>
          <a:r>
            <a:rPr lang="en-US" dirty="0" err="1" smtClean="0"/>
            <a:t>Profili</a:t>
          </a:r>
          <a:r>
            <a:rPr lang="en-US" dirty="0" smtClean="0"/>
            <a:t> </a:t>
          </a:r>
          <a:r>
            <a:rPr lang="en-US" dirty="0" err="1" smtClean="0"/>
            <a:t>nazionali</a:t>
          </a:r>
          <a:endParaRPr lang="en-US" dirty="0"/>
        </a:p>
      </dgm:t>
    </dgm:pt>
    <dgm:pt modelId="{5BDFEAC0-6620-48B9-BD80-999CB41B37A4}" type="parTrans" cxnId="{79CB0CB1-469B-42E3-B3AA-3A5E8747AFE9}">
      <dgm:prSet/>
      <dgm:spPr/>
      <dgm:t>
        <a:bodyPr/>
        <a:lstStyle/>
        <a:p>
          <a:endParaRPr lang="en-US"/>
        </a:p>
      </dgm:t>
    </dgm:pt>
    <dgm:pt modelId="{8E47A89A-CFFB-4235-8BFB-A0FFB0D4F41D}" type="sibTrans" cxnId="{79CB0CB1-469B-42E3-B3AA-3A5E8747AFE9}">
      <dgm:prSet/>
      <dgm:spPr/>
      <dgm:t>
        <a:bodyPr/>
        <a:lstStyle/>
        <a:p>
          <a:endParaRPr lang="en-US"/>
        </a:p>
      </dgm:t>
    </dgm:pt>
    <dgm:pt modelId="{035C7F4F-E574-46B5-974D-C385A85BD76B}">
      <dgm:prSet phldrT="[Tekst]"/>
      <dgm:spPr/>
      <dgm:t>
        <a:bodyPr vert="vert270"/>
        <a:lstStyle/>
        <a:p>
          <a:r>
            <a:rPr lang="en-GB" dirty="0" err="1" smtClean="0"/>
            <a:t>Pubblicazione</a:t>
          </a:r>
          <a:r>
            <a:rPr lang="en-GB" dirty="0" smtClean="0"/>
            <a:t> </a:t>
          </a:r>
          <a:r>
            <a:rPr lang="en-GB" dirty="0" err="1" smtClean="0"/>
            <a:t>dei</a:t>
          </a:r>
          <a:r>
            <a:rPr lang="en-GB" dirty="0" smtClean="0"/>
            <a:t> </a:t>
          </a:r>
          <a:r>
            <a:rPr lang="en-GB" dirty="0" err="1" smtClean="0"/>
            <a:t>risultati</a:t>
          </a:r>
          <a:endParaRPr lang="en-US" dirty="0"/>
        </a:p>
      </dgm:t>
    </dgm:pt>
    <dgm:pt modelId="{019153A2-C75C-4689-BD15-C6E597E30FC3}" type="parTrans" cxnId="{B5559AAB-8F9E-4729-BF34-6FF06C54BB6E}">
      <dgm:prSet/>
      <dgm:spPr/>
      <dgm:t>
        <a:bodyPr/>
        <a:lstStyle/>
        <a:p>
          <a:endParaRPr lang="en-US"/>
        </a:p>
      </dgm:t>
    </dgm:pt>
    <dgm:pt modelId="{5610ED60-9D78-4BB3-9281-7471EA3BC97B}" type="sibTrans" cxnId="{B5559AAB-8F9E-4729-BF34-6FF06C54BB6E}">
      <dgm:prSet/>
      <dgm:spPr/>
      <dgm:t>
        <a:bodyPr/>
        <a:lstStyle/>
        <a:p>
          <a:endParaRPr lang="en-US"/>
        </a:p>
      </dgm:t>
    </dgm:pt>
    <dgm:pt modelId="{209E0952-BE8F-4AAF-AEC6-EFA786D7F56D}">
      <dgm:prSet/>
      <dgm:spPr/>
      <dgm:t>
        <a:bodyPr vert="vert270"/>
        <a:lstStyle/>
        <a:p>
          <a:r>
            <a:rPr lang="en-GB" dirty="0" err="1" smtClean="0"/>
            <a:t>Relazione</a:t>
          </a:r>
          <a:r>
            <a:rPr lang="en-GB" dirty="0" smtClean="0"/>
            <a:t> sui </a:t>
          </a:r>
          <a:r>
            <a:rPr lang="en-GB" dirty="0" err="1" smtClean="0"/>
            <a:t>risultati</a:t>
          </a:r>
          <a:r>
            <a:rPr lang="en-GB" dirty="0" smtClean="0"/>
            <a:t> </a:t>
          </a:r>
          <a:endParaRPr lang="en-US" dirty="0"/>
        </a:p>
      </dgm:t>
    </dgm:pt>
    <dgm:pt modelId="{7875040B-73D7-4716-8096-1B715579A264}" type="parTrans" cxnId="{A37686AC-366B-4668-B211-B6F614CB7E3B}">
      <dgm:prSet/>
      <dgm:spPr/>
      <dgm:t>
        <a:bodyPr/>
        <a:lstStyle/>
        <a:p>
          <a:endParaRPr lang="en-US"/>
        </a:p>
      </dgm:t>
    </dgm:pt>
    <dgm:pt modelId="{45E2AAC7-0C5D-4D5A-86E5-0D81DFC107BB}" type="sibTrans" cxnId="{A37686AC-366B-4668-B211-B6F614CB7E3B}">
      <dgm:prSet/>
      <dgm:spPr/>
      <dgm:t>
        <a:bodyPr/>
        <a:lstStyle/>
        <a:p>
          <a:endParaRPr lang="en-US"/>
        </a:p>
      </dgm:t>
    </dgm:pt>
    <dgm:pt modelId="{3EDF69E8-2E62-49E6-BF90-B0510B14C6CD}">
      <dgm:prSet/>
      <dgm:spPr/>
      <dgm:t>
        <a:bodyPr vert="vert270"/>
        <a:lstStyle/>
        <a:p>
          <a:r>
            <a:rPr lang="en-GB" dirty="0" err="1" smtClean="0"/>
            <a:t>Elaborazione</a:t>
          </a:r>
          <a:r>
            <a:rPr lang="en-GB" dirty="0" smtClean="0"/>
            <a:t> di </a:t>
          </a:r>
          <a:r>
            <a:rPr lang="en-GB" dirty="0" err="1" smtClean="0"/>
            <a:t>linee</a:t>
          </a:r>
          <a:r>
            <a:rPr lang="en-GB" dirty="0" smtClean="0"/>
            <a:t> </a:t>
          </a:r>
          <a:r>
            <a:rPr lang="en-GB" dirty="0" err="1" smtClean="0"/>
            <a:t>guida</a:t>
          </a:r>
          <a:r>
            <a:rPr lang="en-GB" dirty="0" smtClean="0"/>
            <a:t> </a:t>
          </a:r>
          <a:r>
            <a:rPr lang="en-GB" dirty="0" err="1" smtClean="0"/>
            <a:t>comuni</a:t>
          </a:r>
          <a:r>
            <a:rPr lang="en-GB" dirty="0" smtClean="0"/>
            <a:t> </a:t>
          </a:r>
          <a:endParaRPr lang="en-US" dirty="0"/>
        </a:p>
      </dgm:t>
    </dgm:pt>
    <dgm:pt modelId="{50ED3116-CC7F-4E7C-A307-6095F2ECD16B}" type="parTrans" cxnId="{4DCBDE9D-FDC0-432C-8DEE-BC60F954F0E4}">
      <dgm:prSet/>
      <dgm:spPr/>
      <dgm:t>
        <a:bodyPr/>
        <a:lstStyle/>
        <a:p>
          <a:endParaRPr lang="en-US"/>
        </a:p>
      </dgm:t>
    </dgm:pt>
    <dgm:pt modelId="{F36DA6FE-5D12-49B3-9F78-6A728982EDD3}" type="sibTrans" cxnId="{4DCBDE9D-FDC0-432C-8DEE-BC60F954F0E4}">
      <dgm:prSet/>
      <dgm:spPr/>
      <dgm:t>
        <a:bodyPr/>
        <a:lstStyle/>
        <a:p>
          <a:endParaRPr lang="en-US"/>
        </a:p>
      </dgm:t>
    </dgm:pt>
    <dgm:pt modelId="{A3FE9E8F-79EC-469E-9F9B-351057421960}">
      <dgm:prSet/>
      <dgm:spPr/>
      <dgm:t>
        <a:bodyPr vert="vert270"/>
        <a:lstStyle/>
        <a:p>
          <a:r>
            <a:rPr lang="en-GB" dirty="0" err="1" smtClean="0"/>
            <a:t>Pubblicazione</a:t>
          </a:r>
          <a:r>
            <a:rPr lang="en-GB" dirty="0" smtClean="0"/>
            <a:t> </a:t>
          </a:r>
          <a:r>
            <a:rPr lang="en-GB" dirty="0" err="1" smtClean="0"/>
            <a:t>dei</a:t>
          </a:r>
          <a:r>
            <a:rPr lang="en-GB" dirty="0" smtClean="0"/>
            <a:t> </a:t>
          </a:r>
          <a:r>
            <a:rPr lang="en-GB" dirty="0" err="1" smtClean="0"/>
            <a:t>profili</a:t>
          </a:r>
          <a:r>
            <a:rPr lang="en-GB" dirty="0" smtClean="0"/>
            <a:t> </a:t>
          </a:r>
          <a:r>
            <a:rPr lang="en-GB" dirty="0" err="1" smtClean="0"/>
            <a:t>nazionali</a:t>
          </a:r>
          <a:endParaRPr lang="en-US" dirty="0"/>
        </a:p>
      </dgm:t>
    </dgm:pt>
    <dgm:pt modelId="{3AF59A71-E57F-4190-B5CC-C278592C3291}" type="parTrans" cxnId="{F24DF33C-3642-4B49-B0C7-F6DB48E3B04F}">
      <dgm:prSet/>
      <dgm:spPr/>
      <dgm:t>
        <a:bodyPr/>
        <a:lstStyle/>
        <a:p>
          <a:endParaRPr lang="en-US"/>
        </a:p>
      </dgm:t>
    </dgm:pt>
    <dgm:pt modelId="{4938DB6E-FEA5-46B4-A1D2-BCC01A2A37F6}" type="sibTrans" cxnId="{F24DF33C-3642-4B49-B0C7-F6DB48E3B04F}">
      <dgm:prSet/>
      <dgm:spPr/>
      <dgm:t>
        <a:bodyPr/>
        <a:lstStyle/>
        <a:p>
          <a:endParaRPr lang="en-US"/>
        </a:p>
      </dgm:t>
    </dgm:pt>
    <dgm:pt modelId="{E2CDF441-6114-4CC1-B370-B6D6971ADC85}">
      <dgm:prSet/>
      <dgm:spPr>
        <a:solidFill>
          <a:schemeClr val="accent6">
            <a:lumMod val="20000"/>
            <a:lumOff val="80000"/>
          </a:schemeClr>
        </a:solidFill>
      </dgm:spPr>
      <dgm:t>
        <a:bodyPr vert="vert270"/>
        <a:lstStyle/>
        <a:p>
          <a:r>
            <a:rPr lang="en-GB" dirty="0" err="1" smtClean="0"/>
            <a:t>Seminario</a:t>
          </a:r>
          <a:r>
            <a:rPr lang="en-GB" dirty="0" smtClean="0"/>
            <a:t> di </a:t>
          </a:r>
          <a:r>
            <a:rPr lang="en-GB" dirty="0" err="1" smtClean="0"/>
            <a:t>dialogo</a:t>
          </a:r>
          <a:r>
            <a:rPr lang="en-GB" dirty="0" smtClean="0"/>
            <a:t> finale per </a:t>
          </a:r>
          <a:r>
            <a:rPr lang="en-GB" dirty="0" err="1" smtClean="0"/>
            <a:t>i</a:t>
          </a:r>
          <a:r>
            <a:rPr lang="en-GB" dirty="0" smtClean="0"/>
            <a:t> partners di </a:t>
          </a:r>
          <a:r>
            <a:rPr lang="en-GB" dirty="0" err="1" smtClean="0"/>
            <a:t>progetto</a:t>
          </a:r>
          <a:endParaRPr lang="en-US" dirty="0"/>
        </a:p>
      </dgm:t>
    </dgm:pt>
    <dgm:pt modelId="{A0032B81-FB45-48CF-9736-5CCF4DBD6437}" type="parTrans" cxnId="{0367A79D-A03E-4166-B40E-DFDD46A215BF}">
      <dgm:prSet/>
      <dgm:spPr/>
      <dgm:t>
        <a:bodyPr/>
        <a:lstStyle/>
        <a:p>
          <a:endParaRPr lang="en-US"/>
        </a:p>
      </dgm:t>
    </dgm:pt>
    <dgm:pt modelId="{1D40F0BD-5C7C-4367-BAD4-F7946F1F89B0}" type="sibTrans" cxnId="{0367A79D-A03E-4166-B40E-DFDD46A215BF}">
      <dgm:prSet/>
      <dgm:spPr/>
      <dgm:t>
        <a:bodyPr/>
        <a:lstStyle/>
        <a:p>
          <a:endParaRPr lang="en-US"/>
        </a:p>
      </dgm:t>
    </dgm:pt>
    <dgm:pt modelId="{7460D0CD-91BC-404B-A64E-FBA664A9D623}">
      <dgm:prSet/>
      <dgm:spPr/>
      <dgm:t>
        <a:bodyPr vert="vert270"/>
        <a:lstStyle/>
        <a:p>
          <a:r>
            <a:rPr lang="en-GB" dirty="0" err="1" smtClean="0"/>
            <a:t>Elaborazione</a:t>
          </a:r>
          <a:r>
            <a:rPr lang="en-GB" dirty="0" smtClean="0"/>
            <a:t> di procedure </a:t>
          </a:r>
          <a:r>
            <a:rPr lang="en-GB" dirty="0" err="1" smtClean="0"/>
            <a:t>comuni</a:t>
          </a:r>
          <a:r>
            <a:rPr lang="en-GB" dirty="0" smtClean="0"/>
            <a:t> </a:t>
          </a:r>
          <a:endParaRPr lang="en-US" dirty="0"/>
        </a:p>
      </dgm:t>
    </dgm:pt>
    <dgm:pt modelId="{B99BD25E-C77A-4DF0-AE6F-068A435B89BD}" type="parTrans" cxnId="{B3B0D9D0-5F84-4534-85F5-0221C20968D8}">
      <dgm:prSet/>
      <dgm:spPr/>
      <dgm:t>
        <a:bodyPr/>
        <a:lstStyle/>
        <a:p>
          <a:endParaRPr lang="en-US"/>
        </a:p>
      </dgm:t>
    </dgm:pt>
    <dgm:pt modelId="{7F781C62-C46C-4FFD-B93C-B06FBEAD55E9}" type="sibTrans" cxnId="{B3B0D9D0-5F84-4534-85F5-0221C20968D8}">
      <dgm:prSet/>
      <dgm:spPr/>
      <dgm:t>
        <a:bodyPr/>
        <a:lstStyle/>
        <a:p>
          <a:endParaRPr lang="en-US"/>
        </a:p>
      </dgm:t>
    </dgm:pt>
    <dgm:pt modelId="{9D6AF99C-81FC-413C-BE32-7445810769BC}">
      <dgm:prSet/>
      <dgm:spPr/>
      <dgm:t>
        <a:bodyPr vert="vert270"/>
        <a:lstStyle/>
        <a:p>
          <a:r>
            <a:rPr lang="en-GB" dirty="0" err="1" smtClean="0"/>
            <a:t>Elaborazione</a:t>
          </a:r>
          <a:r>
            <a:rPr lang="en-GB" dirty="0" smtClean="0"/>
            <a:t> di </a:t>
          </a:r>
          <a:r>
            <a:rPr lang="en-GB" dirty="0" err="1" smtClean="0"/>
            <a:t>una</a:t>
          </a:r>
          <a:r>
            <a:rPr lang="en-GB" dirty="0" smtClean="0"/>
            <a:t> </a:t>
          </a:r>
          <a:r>
            <a:rPr lang="en-GB" dirty="0" err="1" smtClean="0"/>
            <a:t>dichiarazione</a:t>
          </a:r>
          <a:r>
            <a:rPr lang="en-GB" dirty="0" smtClean="0"/>
            <a:t> </a:t>
          </a:r>
          <a:r>
            <a:rPr lang="en-GB" dirty="0" err="1" smtClean="0"/>
            <a:t>comune</a:t>
          </a:r>
          <a:r>
            <a:rPr lang="en-GB" dirty="0" smtClean="0"/>
            <a:t> </a:t>
          </a:r>
          <a:endParaRPr lang="en-US" dirty="0"/>
        </a:p>
      </dgm:t>
    </dgm:pt>
    <dgm:pt modelId="{D1D892B9-05A1-4185-B72C-D779B37CEF68}" type="parTrans" cxnId="{486FD1AD-BFE8-4751-B469-689B980828FF}">
      <dgm:prSet/>
      <dgm:spPr/>
      <dgm:t>
        <a:bodyPr/>
        <a:lstStyle/>
        <a:p>
          <a:endParaRPr lang="en-US"/>
        </a:p>
      </dgm:t>
    </dgm:pt>
    <dgm:pt modelId="{8E2B21F0-531A-4592-B0D3-143E4DAE5978}" type="sibTrans" cxnId="{486FD1AD-BFE8-4751-B469-689B980828FF}">
      <dgm:prSet/>
      <dgm:spPr/>
      <dgm:t>
        <a:bodyPr/>
        <a:lstStyle/>
        <a:p>
          <a:endParaRPr lang="en-US"/>
        </a:p>
      </dgm:t>
    </dgm:pt>
    <dgm:pt modelId="{F334731E-99DC-4F83-8D35-F76866B2E7ED}">
      <dgm:prSet/>
      <dgm:spPr/>
      <dgm:t>
        <a:bodyPr vert="vert270"/>
        <a:lstStyle/>
        <a:p>
          <a:r>
            <a:rPr lang="en-GB" dirty="0" err="1" smtClean="0"/>
            <a:t>Sviluppo</a:t>
          </a:r>
          <a:r>
            <a:rPr lang="en-GB" dirty="0" smtClean="0"/>
            <a:t> di moduli e-Learning</a:t>
          </a:r>
          <a:endParaRPr lang="en-US" dirty="0"/>
        </a:p>
      </dgm:t>
    </dgm:pt>
    <dgm:pt modelId="{63CF29A1-A04E-487E-B305-DB831399AE50}" type="parTrans" cxnId="{F859266E-6BDE-43D7-9D34-355AA5B1CCD3}">
      <dgm:prSet/>
      <dgm:spPr/>
      <dgm:t>
        <a:bodyPr/>
        <a:lstStyle/>
        <a:p>
          <a:endParaRPr lang="en-US"/>
        </a:p>
      </dgm:t>
    </dgm:pt>
    <dgm:pt modelId="{E3F7B909-A667-4544-B2F5-D6D4D61C7DD8}" type="sibTrans" cxnId="{F859266E-6BDE-43D7-9D34-355AA5B1CCD3}">
      <dgm:prSet/>
      <dgm:spPr/>
      <dgm:t>
        <a:bodyPr/>
        <a:lstStyle/>
        <a:p>
          <a:endParaRPr lang="en-US"/>
        </a:p>
      </dgm:t>
    </dgm:pt>
    <dgm:pt modelId="{C33CA06A-36D4-40FF-ADAF-D1958E1B2C03}">
      <dgm:prSet/>
      <dgm:spPr/>
      <dgm:t>
        <a:bodyPr vert="vert270"/>
        <a:lstStyle/>
        <a:p>
          <a:r>
            <a:rPr lang="en-GB" dirty="0" err="1" smtClean="0"/>
            <a:t>Verifica</a:t>
          </a:r>
          <a:r>
            <a:rPr lang="en-GB" dirty="0" smtClean="0"/>
            <a:t> </a:t>
          </a:r>
          <a:r>
            <a:rPr lang="en-GB" dirty="0" err="1" smtClean="0"/>
            <a:t>degli</a:t>
          </a:r>
          <a:r>
            <a:rPr lang="en-GB" dirty="0" smtClean="0"/>
            <a:t> </a:t>
          </a:r>
          <a:r>
            <a:rPr lang="en-GB" dirty="0" err="1" smtClean="0"/>
            <a:t>strumenti</a:t>
          </a:r>
          <a:r>
            <a:rPr lang="en-GB" dirty="0" smtClean="0"/>
            <a:t> </a:t>
          </a:r>
          <a:r>
            <a:rPr lang="en-GB" dirty="0" err="1" smtClean="0"/>
            <a:t>sviluppati</a:t>
          </a:r>
          <a:endParaRPr lang="en-US" dirty="0"/>
        </a:p>
      </dgm:t>
    </dgm:pt>
    <dgm:pt modelId="{F146DE4C-744B-4F09-A441-2A364E342A67}" type="parTrans" cxnId="{50D97048-3AC3-42D0-AE86-B80645DF26AC}">
      <dgm:prSet/>
      <dgm:spPr/>
      <dgm:t>
        <a:bodyPr/>
        <a:lstStyle/>
        <a:p>
          <a:endParaRPr lang="en-US"/>
        </a:p>
      </dgm:t>
    </dgm:pt>
    <dgm:pt modelId="{D58888B8-3BDC-415A-8A98-17276B262C27}" type="sibTrans" cxnId="{50D97048-3AC3-42D0-AE86-B80645DF26AC}">
      <dgm:prSet/>
      <dgm:spPr/>
      <dgm:t>
        <a:bodyPr/>
        <a:lstStyle/>
        <a:p>
          <a:endParaRPr lang="en-US"/>
        </a:p>
      </dgm:t>
    </dgm:pt>
    <dgm:pt modelId="{20A2CD42-AAAF-4635-91EF-D8C0236F1685}" type="pres">
      <dgm:prSet presAssocID="{6544E2FD-71C3-4C60-92A3-C9B5549F22BE}" presName="CompostProcess" presStyleCnt="0">
        <dgm:presLayoutVars>
          <dgm:dir/>
          <dgm:resizeHandles val="exact"/>
        </dgm:presLayoutVars>
      </dgm:prSet>
      <dgm:spPr/>
    </dgm:pt>
    <dgm:pt modelId="{A5E195C1-EB47-4CD9-B4BA-E847170D9196}" type="pres">
      <dgm:prSet presAssocID="{6544E2FD-71C3-4C60-92A3-C9B5549F22BE}" presName="arrow" presStyleLbl="bgShp" presStyleIdx="0" presStyleCnt="1" custLinFactNeighborX="-242" custLinFactNeighborY="-138"/>
      <dgm:spPr>
        <a:blipFill rotWithShape="0">
          <a:blip xmlns:r="http://schemas.openxmlformats.org/officeDocument/2006/relationships" r:embed="rId1"/>
          <a:stretch>
            <a:fillRect/>
          </a:stretch>
        </a:blipFill>
      </dgm:spPr>
      <dgm:t>
        <a:bodyPr/>
        <a:lstStyle/>
        <a:p>
          <a:endParaRPr lang="en-US"/>
        </a:p>
      </dgm:t>
    </dgm:pt>
    <dgm:pt modelId="{9EB951D4-DB1D-43D0-A684-45A450725BEB}" type="pres">
      <dgm:prSet presAssocID="{6544E2FD-71C3-4C60-92A3-C9B5549F22BE}" presName="linearProcess" presStyleCnt="0"/>
      <dgm:spPr/>
    </dgm:pt>
    <dgm:pt modelId="{20162004-1D67-4953-A90F-A98B6146840C}" type="pres">
      <dgm:prSet presAssocID="{E7ADE967-B1AC-4ECF-B204-0C69A7D618A8}" presName="textNode" presStyleLbl="node1" presStyleIdx="0" presStyleCnt="11">
        <dgm:presLayoutVars>
          <dgm:bulletEnabled val="1"/>
        </dgm:presLayoutVars>
      </dgm:prSet>
      <dgm:spPr/>
      <dgm:t>
        <a:bodyPr/>
        <a:lstStyle/>
        <a:p>
          <a:endParaRPr lang="en-US"/>
        </a:p>
      </dgm:t>
    </dgm:pt>
    <dgm:pt modelId="{393EC83D-C381-40A6-BCF6-B1D949C71C25}" type="pres">
      <dgm:prSet presAssocID="{21C23C0C-CA9E-4B8C-ADE1-43E795C78615}" presName="sibTrans" presStyleCnt="0"/>
      <dgm:spPr/>
    </dgm:pt>
    <dgm:pt modelId="{140564FE-400E-4637-AC2F-D456F1E4DE28}" type="pres">
      <dgm:prSet presAssocID="{D15DCB8C-3C1C-4D4D-8EE0-ADAAA05CD3AF}" presName="textNode" presStyleLbl="node1" presStyleIdx="1" presStyleCnt="11">
        <dgm:presLayoutVars>
          <dgm:bulletEnabled val="1"/>
        </dgm:presLayoutVars>
      </dgm:prSet>
      <dgm:spPr/>
      <dgm:t>
        <a:bodyPr/>
        <a:lstStyle/>
        <a:p>
          <a:endParaRPr lang="en-US"/>
        </a:p>
      </dgm:t>
    </dgm:pt>
    <dgm:pt modelId="{0D890A24-EEDC-4C39-837A-E68CF08B784F}" type="pres">
      <dgm:prSet presAssocID="{8E47A89A-CFFB-4235-8BFB-A0FFB0D4F41D}" presName="sibTrans" presStyleCnt="0"/>
      <dgm:spPr/>
    </dgm:pt>
    <dgm:pt modelId="{6EC5B013-6795-4D65-A815-80CA5E9A21D3}" type="pres">
      <dgm:prSet presAssocID="{A3FE9E8F-79EC-469E-9F9B-351057421960}" presName="textNode" presStyleLbl="node1" presStyleIdx="2" presStyleCnt="11">
        <dgm:presLayoutVars>
          <dgm:bulletEnabled val="1"/>
        </dgm:presLayoutVars>
      </dgm:prSet>
      <dgm:spPr/>
      <dgm:t>
        <a:bodyPr/>
        <a:lstStyle/>
        <a:p>
          <a:endParaRPr lang="en-US"/>
        </a:p>
      </dgm:t>
    </dgm:pt>
    <dgm:pt modelId="{BE518A37-BE8E-4F28-96B2-B2192125EE97}" type="pres">
      <dgm:prSet presAssocID="{4938DB6E-FEA5-46B4-A1D2-BCC01A2A37F6}" presName="sibTrans" presStyleCnt="0"/>
      <dgm:spPr/>
    </dgm:pt>
    <dgm:pt modelId="{8FB90881-6122-4006-8466-3F46BD45B5B2}" type="pres">
      <dgm:prSet presAssocID="{3EDF69E8-2E62-49E6-BF90-B0510B14C6CD}" presName="textNode" presStyleLbl="node1" presStyleIdx="3" presStyleCnt="11">
        <dgm:presLayoutVars>
          <dgm:bulletEnabled val="1"/>
        </dgm:presLayoutVars>
      </dgm:prSet>
      <dgm:spPr/>
      <dgm:t>
        <a:bodyPr/>
        <a:lstStyle/>
        <a:p>
          <a:endParaRPr lang="en-US"/>
        </a:p>
      </dgm:t>
    </dgm:pt>
    <dgm:pt modelId="{BD0C8F02-0892-49AE-B483-41259091BED3}" type="pres">
      <dgm:prSet presAssocID="{F36DA6FE-5D12-49B3-9F78-6A728982EDD3}" presName="sibTrans" presStyleCnt="0"/>
      <dgm:spPr/>
    </dgm:pt>
    <dgm:pt modelId="{9605387E-3B56-4FB8-B3A5-47607808ED5B}" type="pres">
      <dgm:prSet presAssocID="{7460D0CD-91BC-404B-A64E-FBA664A9D623}" presName="textNode" presStyleLbl="node1" presStyleIdx="4" presStyleCnt="11">
        <dgm:presLayoutVars>
          <dgm:bulletEnabled val="1"/>
        </dgm:presLayoutVars>
      </dgm:prSet>
      <dgm:spPr/>
      <dgm:t>
        <a:bodyPr/>
        <a:lstStyle/>
        <a:p>
          <a:endParaRPr lang="en-US"/>
        </a:p>
      </dgm:t>
    </dgm:pt>
    <dgm:pt modelId="{3BCA8DE8-AD51-484D-8C3B-EE9518D8A8B9}" type="pres">
      <dgm:prSet presAssocID="{7F781C62-C46C-4FFD-B93C-B06FBEAD55E9}" presName="sibTrans" presStyleCnt="0"/>
      <dgm:spPr/>
    </dgm:pt>
    <dgm:pt modelId="{C2D89805-A2E6-42A5-AC4B-3CE4B0F633BE}" type="pres">
      <dgm:prSet presAssocID="{9D6AF99C-81FC-413C-BE32-7445810769BC}" presName="textNode" presStyleLbl="node1" presStyleIdx="5" presStyleCnt="11">
        <dgm:presLayoutVars>
          <dgm:bulletEnabled val="1"/>
        </dgm:presLayoutVars>
      </dgm:prSet>
      <dgm:spPr/>
      <dgm:t>
        <a:bodyPr/>
        <a:lstStyle/>
        <a:p>
          <a:endParaRPr lang="en-US"/>
        </a:p>
      </dgm:t>
    </dgm:pt>
    <dgm:pt modelId="{76FBBCC1-C9E8-4256-A7E3-2E8B30725B1D}" type="pres">
      <dgm:prSet presAssocID="{8E2B21F0-531A-4592-B0D3-143E4DAE5978}" presName="sibTrans" presStyleCnt="0"/>
      <dgm:spPr/>
    </dgm:pt>
    <dgm:pt modelId="{969A0608-A334-49A9-9A44-705258D9C19B}" type="pres">
      <dgm:prSet presAssocID="{C33CA06A-36D4-40FF-ADAF-D1958E1B2C03}" presName="textNode" presStyleLbl="node1" presStyleIdx="6" presStyleCnt="11">
        <dgm:presLayoutVars>
          <dgm:bulletEnabled val="1"/>
        </dgm:presLayoutVars>
      </dgm:prSet>
      <dgm:spPr/>
      <dgm:t>
        <a:bodyPr/>
        <a:lstStyle/>
        <a:p>
          <a:endParaRPr lang="en-US"/>
        </a:p>
      </dgm:t>
    </dgm:pt>
    <dgm:pt modelId="{9EBDD56F-7E39-4880-96C0-A4DB52E6CB17}" type="pres">
      <dgm:prSet presAssocID="{D58888B8-3BDC-415A-8A98-17276B262C27}" presName="sibTrans" presStyleCnt="0"/>
      <dgm:spPr/>
    </dgm:pt>
    <dgm:pt modelId="{5C18C011-5F69-4BF5-97F6-E25B4FA52008}" type="pres">
      <dgm:prSet presAssocID="{F334731E-99DC-4F83-8D35-F76866B2E7ED}" presName="textNode" presStyleLbl="node1" presStyleIdx="7" presStyleCnt="11">
        <dgm:presLayoutVars>
          <dgm:bulletEnabled val="1"/>
        </dgm:presLayoutVars>
      </dgm:prSet>
      <dgm:spPr/>
      <dgm:t>
        <a:bodyPr/>
        <a:lstStyle/>
        <a:p>
          <a:endParaRPr lang="en-US"/>
        </a:p>
      </dgm:t>
    </dgm:pt>
    <dgm:pt modelId="{A1183B9C-71CE-4E95-B409-A907B68B2431}" type="pres">
      <dgm:prSet presAssocID="{E3F7B909-A667-4544-B2F5-D6D4D61C7DD8}" presName="sibTrans" presStyleCnt="0"/>
      <dgm:spPr/>
    </dgm:pt>
    <dgm:pt modelId="{3A36EA5E-E553-4CC7-A2E1-154E4C224BDC}" type="pres">
      <dgm:prSet presAssocID="{E2CDF441-6114-4CC1-B370-B6D6971ADC85}" presName="textNode" presStyleLbl="node1" presStyleIdx="8" presStyleCnt="11">
        <dgm:presLayoutVars>
          <dgm:bulletEnabled val="1"/>
        </dgm:presLayoutVars>
      </dgm:prSet>
      <dgm:spPr/>
      <dgm:t>
        <a:bodyPr/>
        <a:lstStyle/>
        <a:p>
          <a:endParaRPr lang="en-US"/>
        </a:p>
      </dgm:t>
    </dgm:pt>
    <dgm:pt modelId="{1A7B27A4-E2B7-42B9-974F-F36B0A4A7AF1}" type="pres">
      <dgm:prSet presAssocID="{1D40F0BD-5C7C-4367-BAD4-F7946F1F89B0}" presName="sibTrans" presStyleCnt="0"/>
      <dgm:spPr/>
    </dgm:pt>
    <dgm:pt modelId="{C990E9EB-1CBE-463D-A2B6-E2C663037FED}" type="pres">
      <dgm:prSet presAssocID="{209E0952-BE8F-4AAF-AEC6-EFA786D7F56D}" presName="textNode" presStyleLbl="node1" presStyleIdx="9" presStyleCnt="11">
        <dgm:presLayoutVars>
          <dgm:bulletEnabled val="1"/>
        </dgm:presLayoutVars>
      </dgm:prSet>
      <dgm:spPr/>
      <dgm:t>
        <a:bodyPr/>
        <a:lstStyle/>
        <a:p>
          <a:endParaRPr lang="en-US"/>
        </a:p>
      </dgm:t>
    </dgm:pt>
    <dgm:pt modelId="{E4705106-6F21-44D1-8ACB-9D89B2561AFF}" type="pres">
      <dgm:prSet presAssocID="{45E2AAC7-0C5D-4D5A-86E5-0D81DFC107BB}" presName="sibTrans" presStyleCnt="0"/>
      <dgm:spPr/>
    </dgm:pt>
    <dgm:pt modelId="{010FDB80-34B6-4FA2-A090-0E4EFC9DFE2A}" type="pres">
      <dgm:prSet presAssocID="{035C7F4F-E574-46B5-974D-C385A85BD76B}" presName="textNode" presStyleLbl="node1" presStyleIdx="10" presStyleCnt="11">
        <dgm:presLayoutVars>
          <dgm:bulletEnabled val="1"/>
        </dgm:presLayoutVars>
      </dgm:prSet>
      <dgm:spPr/>
      <dgm:t>
        <a:bodyPr/>
        <a:lstStyle/>
        <a:p>
          <a:endParaRPr lang="en-US"/>
        </a:p>
      </dgm:t>
    </dgm:pt>
  </dgm:ptLst>
  <dgm:cxnLst>
    <dgm:cxn modelId="{D595D840-DA20-4B83-8CD7-B361E10B33BC}" type="presOf" srcId="{6544E2FD-71C3-4C60-92A3-C9B5549F22BE}" destId="{20A2CD42-AAAF-4635-91EF-D8C0236F1685}" srcOrd="0" destOrd="0" presId="urn:microsoft.com/office/officeart/2005/8/layout/hProcess9"/>
    <dgm:cxn modelId="{B3B0D9D0-5F84-4534-85F5-0221C20968D8}" srcId="{6544E2FD-71C3-4C60-92A3-C9B5549F22BE}" destId="{7460D0CD-91BC-404B-A64E-FBA664A9D623}" srcOrd="4" destOrd="0" parTransId="{B99BD25E-C77A-4DF0-AE6F-068A435B89BD}" sibTransId="{7F781C62-C46C-4FFD-B93C-B06FBEAD55E9}"/>
    <dgm:cxn modelId="{B5559AAB-8F9E-4729-BF34-6FF06C54BB6E}" srcId="{6544E2FD-71C3-4C60-92A3-C9B5549F22BE}" destId="{035C7F4F-E574-46B5-974D-C385A85BD76B}" srcOrd="10" destOrd="0" parTransId="{019153A2-C75C-4689-BD15-C6E597E30FC3}" sibTransId="{5610ED60-9D78-4BB3-9281-7471EA3BC97B}"/>
    <dgm:cxn modelId="{4DCBDE9D-FDC0-432C-8DEE-BC60F954F0E4}" srcId="{6544E2FD-71C3-4C60-92A3-C9B5549F22BE}" destId="{3EDF69E8-2E62-49E6-BF90-B0510B14C6CD}" srcOrd="3" destOrd="0" parTransId="{50ED3116-CC7F-4E7C-A307-6095F2ECD16B}" sibTransId="{F36DA6FE-5D12-49B3-9F78-6A728982EDD3}"/>
    <dgm:cxn modelId="{0367A79D-A03E-4166-B40E-DFDD46A215BF}" srcId="{6544E2FD-71C3-4C60-92A3-C9B5549F22BE}" destId="{E2CDF441-6114-4CC1-B370-B6D6971ADC85}" srcOrd="8" destOrd="0" parTransId="{A0032B81-FB45-48CF-9736-5CCF4DBD6437}" sibTransId="{1D40F0BD-5C7C-4367-BAD4-F7946F1F89B0}"/>
    <dgm:cxn modelId="{695630C0-0348-41C2-8B46-6CD7E9F12964}" type="presOf" srcId="{035C7F4F-E574-46B5-974D-C385A85BD76B}" destId="{010FDB80-34B6-4FA2-A090-0E4EFC9DFE2A}" srcOrd="0" destOrd="0" presId="urn:microsoft.com/office/officeart/2005/8/layout/hProcess9"/>
    <dgm:cxn modelId="{97C6F124-92C9-4AD4-83E9-4E20E72667DE}" type="presOf" srcId="{9D6AF99C-81FC-413C-BE32-7445810769BC}" destId="{C2D89805-A2E6-42A5-AC4B-3CE4B0F633BE}" srcOrd="0" destOrd="0" presId="urn:microsoft.com/office/officeart/2005/8/layout/hProcess9"/>
    <dgm:cxn modelId="{79CB0CB1-469B-42E3-B3AA-3A5E8747AFE9}" srcId="{6544E2FD-71C3-4C60-92A3-C9B5549F22BE}" destId="{D15DCB8C-3C1C-4D4D-8EE0-ADAAA05CD3AF}" srcOrd="1" destOrd="0" parTransId="{5BDFEAC0-6620-48B9-BD80-999CB41B37A4}" sibTransId="{8E47A89A-CFFB-4235-8BFB-A0FFB0D4F41D}"/>
    <dgm:cxn modelId="{A4535C92-3B80-4FAF-8384-FEBD7E01E0C6}" type="presOf" srcId="{F334731E-99DC-4F83-8D35-F76866B2E7ED}" destId="{5C18C011-5F69-4BF5-97F6-E25B4FA52008}" srcOrd="0" destOrd="0" presId="urn:microsoft.com/office/officeart/2005/8/layout/hProcess9"/>
    <dgm:cxn modelId="{5A4357A1-B613-4BB7-BDE5-C14574E65851}" type="presOf" srcId="{A3FE9E8F-79EC-469E-9F9B-351057421960}" destId="{6EC5B013-6795-4D65-A815-80CA5E9A21D3}" srcOrd="0" destOrd="0" presId="urn:microsoft.com/office/officeart/2005/8/layout/hProcess9"/>
    <dgm:cxn modelId="{5B2774DC-6CF7-412D-B65C-44133BCC4269}" type="presOf" srcId="{E2CDF441-6114-4CC1-B370-B6D6971ADC85}" destId="{3A36EA5E-E553-4CC7-A2E1-154E4C224BDC}" srcOrd="0" destOrd="0" presId="urn:microsoft.com/office/officeart/2005/8/layout/hProcess9"/>
    <dgm:cxn modelId="{50D97048-3AC3-42D0-AE86-B80645DF26AC}" srcId="{6544E2FD-71C3-4C60-92A3-C9B5549F22BE}" destId="{C33CA06A-36D4-40FF-ADAF-D1958E1B2C03}" srcOrd="6" destOrd="0" parTransId="{F146DE4C-744B-4F09-A441-2A364E342A67}" sibTransId="{D58888B8-3BDC-415A-8A98-17276B262C27}"/>
    <dgm:cxn modelId="{E6B32C5F-FFB9-4BEB-B503-212CC346A60F}" type="presOf" srcId="{209E0952-BE8F-4AAF-AEC6-EFA786D7F56D}" destId="{C990E9EB-1CBE-463D-A2B6-E2C663037FED}" srcOrd="0" destOrd="0" presId="urn:microsoft.com/office/officeart/2005/8/layout/hProcess9"/>
    <dgm:cxn modelId="{486FD1AD-BFE8-4751-B469-689B980828FF}" srcId="{6544E2FD-71C3-4C60-92A3-C9B5549F22BE}" destId="{9D6AF99C-81FC-413C-BE32-7445810769BC}" srcOrd="5" destOrd="0" parTransId="{D1D892B9-05A1-4185-B72C-D779B37CEF68}" sibTransId="{8E2B21F0-531A-4592-B0D3-143E4DAE5978}"/>
    <dgm:cxn modelId="{0A73A951-7208-43E7-B1D6-575CBFC36A4C}" type="presOf" srcId="{7460D0CD-91BC-404B-A64E-FBA664A9D623}" destId="{9605387E-3B56-4FB8-B3A5-47607808ED5B}" srcOrd="0" destOrd="0" presId="urn:microsoft.com/office/officeart/2005/8/layout/hProcess9"/>
    <dgm:cxn modelId="{C20DD025-6F4D-4183-8C6C-9F6FB237F92C}" type="presOf" srcId="{C33CA06A-36D4-40FF-ADAF-D1958E1B2C03}" destId="{969A0608-A334-49A9-9A44-705258D9C19B}" srcOrd="0" destOrd="0" presId="urn:microsoft.com/office/officeart/2005/8/layout/hProcess9"/>
    <dgm:cxn modelId="{6DA3E1B0-7D88-4327-8D9E-661BD75E4495}" type="presOf" srcId="{D15DCB8C-3C1C-4D4D-8EE0-ADAAA05CD3AF}" destId="{140564FE-400E-4637-AC2F-D456F1E4DE28}" srcOrd="0" destOrd="0" presId="urn:microsoft.com/office/officeart/2005/8/layout/hProcess9"/>
    <dgm:cxn modelId="{A37686AC-366B-4668-B211-B6F614CB7E3B}" srcId="{6544E2FD-71C3-4C60-92A3-C9B5549F22BE}" destId="{209E0952-BE8F-4AAF-AEC6-EFA786D7F56D}" srcOrd="9" destOrd="0" parTransId="{7875040B-73D7-4716-8096-1B715579A264}" sibTransId="{45E2AAC7-0C5D-4D5A-86E5-0D81DFC107BB}"/>
    <dgm:cxn modelId="{C1FD5B5B-A47D-4BDD-86DF-8E5147DD4B63}" type="presOf" srcId="{3EDF69E8-2E62-49E6-BF90-B0510B14C6CD}" destId="{8FB90881-6122-4006-8466-3F46BD45B5B2}" srcOrd="0" destOrd="0" presId="urn:microsoft.com/office/officeart/2005/8/layout/hProcess9"/>
    <dgm:cxn modelId="{F859266E-6BDE-43D7-9D34-355AA5B1CCD3}" srcId="{6544E2FD-71C3-4C60-92A3-C9B5549F22BE}" destId="{F334731E-99DC-4F83-8D35-F76866B2E7ED}" srcOrd="7" destOrd="0" parTransId="{63CF29A1-A04E-487E-B305-DB831399AE50}" sibTransId="{E3F7B909-A667-4544-B2F5-D6D4D61C7DD8}"/>
    <dgm:cxn modelId="{F24DF33C-3642-4B49-B0C7-F6DB48E3B04F}" srcId="{6544E2FD-71C3-4C60-92A3-C9B5549F22BE}" destId="{A3FE9E8F-79EC-469E-9F9B-351057421960}" srcOrd="2" destOrd="0" parTransId="{3AF59A71-E57F-4190-B5CC-C278592C3291}" sibTransId="{4938DB6E-FEA5-46B4-A1D2-BCC01A2A37F6}"/>
    <dgm:cxn modelId="{766CB51B-608E-463D-AB65-B5D79E1CDABF}" srcId="{6544E2FD-71C3-4C60-92A3-C9B5549F22BE}" destId="{E7ADE967-B1AC-4ECF-B204-0C69A7D618A8}" srcOrd="0" destOrd="0" parTransId="{15889E71-C00A-4AA9-AEA1-99ED37AC2D63}" sibTransId="{21C23C0C-CA9E-4B8C-ADE1-43E795C78615}"/>
    <dgm:cxn modelId="{C449019B-0F25-40DA-AAD9-978906B23465}" type="presOf" srcId="{E7ADE967-B1AC-4ECF-B204-0C69A7D618A8}" destId="{20162004-1D67-4953-A90F-A98B6146840C}" srcOrd="0" destOrd="0" presId="urn:microsoft.com/office/officeart/2005/8/layout/hProcess9"/>
    <dgm:cxn modelId="{AB9128AF-E5E4-4CAA-BA8D-C56F2F887B9F}" type="presParOf" srcId="{20A2CD42-AAAF-4635-91EF-D8C0236F1685}" destId="{A5E195C1-EB47-4CD9-B4BA-E847170D9196}" srcOrd="0" destOrd="0" presId="urn:microsoft.com/office/officeart/2005/8/layout/hProcess9"/>
    <dgm:cxn modelId="{35E9B646-8B2A-45FD-A0B9-DC0773316F7C}" type="presParOf" srcId="{20A2CD42-AAAF-4635-91EF-D8C0236F1685}" destId="{9EB951D4-DB1D-43D0-A684-45A450725BEB}" srcOrd="1" destOrd="0" presId="urn:microsoft.com/office/officeart/2005/8/layout/hProcess9"/>
    <dgm:cxn modelId="{597CCA3E-EB65-430F-9FC3-770A6ED287F3}" type="presParOf" srcId="{9EB951D4-DB1D-43D0-A684-45A450725BEB}" destId="{20162004-1D67-4953-A90F-A98B6146840C}" srcOrd="0" destOrd="0" presId="urn:microsoft.com/office/officeart/2005/8/layout/hProcess9"/>
    <dgm:cxn modelId="{15B9717A-DF3E-4B1C-B4DD-BA7427AF93E7}" type="presParOf" srcId="{9EB951D4-DB1D-43D0-A684-45A450725BEB}" destId="{393EC83D-C381-40A6-BCF6-B1D949C71C25}" srcOrd="1" destOrd="0" presId="urn:microsoft.com/office/officeart/2005/8/layout/hProcess9"/>
    <dgm:cxn modelId="{C594EFEB-D4BC-4802-A7D8-620C1CC1B55E}" type="presParOf" srcId="{9EB951D4-DB1D-43D0-A684-45A450725BEB}" destId="{140564FE-400E-4637-AC2F-D456F1E4DE28}" srcOrd="2" destOrd="0" presId="urn:microsoft.com/office/officeart/2005/8/layout/hProcess9"/>
    <dgm:cxn modelId="{3E96718A-1070-4D54-8A4E-5118EBCDC1EF}" type="presParOf" srcId="{9EB951D4-DB1D-43D0-A684-45A450725BEB}" destId="{0D890A24-EEDC-4C39-837A-E68CF08B784F}" srcOrd="3" destOrd="0" presId="urn:microsoft.com/office/officeart/2005/8/layout/hProcess9"/>
    <dgm:cxn modelId="{169A3201-ACA2-4E42-A9E4-D00E7D9BF98D}" type="presParOf" srcId="{9EB951D4-DB1D-43D0-A684-45A450725BEB}" destId="{6EC5B013-6795-4D65-A815-80CA5E9A21D3}" srcOrd="4" destOrd="0" presId="urn:microsoft.com/office/officeart/2005/8/layout/hProcess9"/>
    <dgm:cxn modelId="{E6346592-DD43-49BD-8557-D13DA904BC9D}" type="presParOf" srcId="{9EB951D4-DB1D-43D0-A684-45A450725BEB}" destId="{BE518A37-BE8E-4F28-96B2-B2192125EE97}" srcOrd="5" destOrd="0" presId="urn:microsoft.com/office/officeart/2005/8/layout/hProcess9"/>
    <dgm:cxn modelId="{2933B0B4-F490-4098-88EF-31E2230DF156}" type="presParOf" srcId="{9EB951D4-DB1D-43D0-A684-45A450725BEB}" destId="{8FB90881-6122-4006-8466-3F46BD45B5B2}" srcOrd="6" destOrd="0" presId="urn:microsoft.com/office/officeart/2005/8/layout/hProcess9"/>
    <dgm:cxn modelId="{D4E095FE-B63A-46C6-9A14-B6EE7E07010A}" type="presParOf" srcId="{9EB951D4-DB1D-43D0-A684-45A450725BEB}" destId="{BD0C8F02-0892-49AE-B483-41259091BED3}" srcOrd="7" destOrd="0" presId="urn:microsoft.com/office/officeart/2005/8/layout/hProcess9"/>
    <dgm:cxn modelId="{32D17BBF-5C93-46CE-9AE3-D31DDBB957DA}" type="presParOf" srcId="{9EB951D4-DB1D-43D0-A684-45A450725BEB}" destId="{9605387E-3B56-4FB8-B3A5-47607808ED5B}" srcOrd="8" destOrd="0" presId="urn:microsoft.com/office/officeart/2005/8/layout/hProcess9"/>
    <dgm:cxn modelId="{E8D8986E-4FD5-413A-A77D-6DDE934F1B09}" type="presParOf" srcId="{9EB951D4-DB1D-43D0-A684-45A450725BEB}" destId="{3BCA8DE8-AD51-484D-8C3B-EE9518D8A8B9}" srcOrd="9" destOrd="0" presId="urn:microsoft.com/office/officeart/2005/8/layout/hProcess9"/>
    <dgm:cxn modelId="{F54A0128-CFE7-4166-80E9-8623370AC697}" type="presParOf" srcId="{9EB951D4-DB1D-43D0-A684-45A450725BEB}" destId="{C2D89805-A2E6-42A5-AC4B-3CE4B0F633BE}" srcOrd="10" destOrd="0" presId="urn:microsoft.com/office/officeart/2005/8/layout/hProcess9"/>
    <dgm:cxn modelId="{CB33846E-E9E4-4E81-9C3B-F9606792D553}" type="presParOf" srcId="{9EB951D4-DB1D-43D0-A684-45A450725BEB}" destId="{76FBBCC1-C9E8-4256-A7E3-2E8B30725B1D}" srcOrd="11" destOrd="0" presId="urn:microsoft.com/office/officeart/2005/8/layout/hProcess9"/>
    <dgm:cxn modelId="{132A9A54-897C-4025-B082-5B17333B7311}" type="presParOf" srcId="{9EB951D4-DB1D-43D0-A684-45A450725BEB}" destId="{969A0608-A334-49A9-9A44-705258D9C19B}" srcOrd="12" destOrd="0" presId="urn:microsoft.com/office/officeart/2005/8/layout/hProcess9"/>
    <dgm:cxn modelId="{B0D4D8BD-E735-4071-9990-6CCA0AA3870C}" type="presParOf" srcId="{9EB951D4-DB1D-43D0-A684-45A450725BEB}" destId="{9EBDD56F-7E39-4880-96C0-A4DB52E6CB17}" srcOrd="13" destOrd="0" presId="urn:microsoft.com/office/officeart/2005/8/layout/hProcess9"/>
    <dgm:cxn modelId="{5C0A2EF3-5427-4AB4-B952-CBBFF3971511}" type="presParOf" srcId="{9EB951D4-DB1D-43D0-A684-45A450725BEB}" destId="{5C18C011-5F69-4BF5-97F6-E25B4FA52008}" srcOrd="14" destOrd="0" presId="urn:microsoft.com/office/officeart/2005/8/layout/hProcess9"/>
    <dgm:cxn modelId="{3BCEBB7A-D4D6-42AC-BEF1-2A27A478DBBA}" type="presParOf" srcId="{9EB951D4-DB1D-43D0-A684-45A450725BEB}" destId="{A1183B9C-71CE-4E95-B409-A907B68B2431}" srcOrd="15" destOrd="0" presId="urn:microsoft.com/office/officeart/2005/8/layout/hProcess9"/>
    <dgm:cxn modelId="{D9351DE7-7DB8-4B26-B662-373D03A8469D}" type="presParOf" srcId="{9EB951D4-DB1D-43D0-A684-45A450725BEB}" destId="{3A36EA5E-E553-4CC7-A2E1-154E4C224BDC}" srcOrd="16" destOrd="0" presId="urn:microsoft.com/office/officeart/2005/8/layout/hProcess9"/>
    <dgm:cxn modelId="{5DCB97C0-61F6-489C-82CC-6A705777CD56}" type="presParOf" srcId="{9EB951D4-DB1D-43D0-A684-45A450725BEB}" destId="{1A7B27A4-E2B7-42B9-974F-F36B0A4A7AF1}" srcOrd="17" destOrd="0" presId="urn:microsoft.com/office/officeart/2005/8/layout/hProcess9"/>
    <dgm:cxn modelId="{CA098CC5-2C7C-4FAD-BE14-E8E482C893E2}" type="presParOf" srcId="{9EB951D4-DB1D-43D0-A684-45A450725BEB}" destId="{C990E9EB-1CBE-463D-A2B6-E2C663037FED}" srcOrd="18" destOrd="0" presId="urn:microsoft.com/office/officeart/2005/8/layout/hProcess9"/>
    <dgm:cxn modelId="{8B0F9BB0-B930-4E4A-877C-AA527866E42B}" type="presParOf" srcId="{9EB951D4-DB1D-43D0-A684-45A450725BEB}" destId="{E4705106-6F21-44D1-8ACB-9D89B2561AFF}" srcOrd="19" destOrd="0" presId="urn:microsoft.com/office/officeart/2005/8/layout/hProcess9"/>
    <dgm:cxn modelId="{670E69D4-39C4-47E2-8D60-70BA9806FD80}" type="presParOf" srcId="{9EB951D4-DB1D-43D0-A684-45A450725BEB}" destId="{010FDB80-34B6-4FA2-A090-0E4EFC9DFE2A}" srcOrd="2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AEF47A-E561-4A97-8358-B0E9A8753353}"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en-US"/>
        </a:p>
      </dgm:t>
    </dgm:pt>
    <dgm:pt modelId="{FEF6CF7F-33B2-43FF-A393-610816277034}">
      <dgm:prSet phldrT="[Tekst]"/>
      <dgm:spPr/>
      <dgm:t>
        <a:bodyPr/>
        <a:lstStyle/>
        <a:p>
          <a:r>
            <a:rPr lang="en-US" dirty="0" smtClean="0"/>
            <a:t>January 2017</a:t>
          </a:r>
          <a:endParaRPr lang="en-US" dirty="0"/>
        </a:p>
      </dgm:t>
    </dgm:pt>
    <dgm:pt modelId="{B84E58D1-01C8-42D4-B0C0-113AC2A0DB76}" type="parTrans" cxnId="{4846AD15-C28B-47CB-8A01-317670BE3AE0}">
      <dgm:prSet/>
      <dgm:spPr/>
      <dgm:t>
        <a:bodyPr/>
        <a:lstStyle/>
        <a:p>
          <a:endParaRPr lang="en-US"/>
        </a:p>
      </dgm:t>
    </dgm:pt>
    <dgm:pt modelId="{8371EEEB-841A-4DDA-94A0-F73E1AFD07C4}" type="sibTrans" cxnId="{4846AD15-C28B-47CB-8A01-317670BE3AE0}">
      <dgm:prSet/>
      <dgm:spPr/>
      <dgm:t>
        <a:bodyPr/>
        <a:lstStyle/>
        <a:p>
          <a:endParaRPr lang="en-US"/>
        </a:p>
      </dgm:t>
    </dgm:pt>
    <dgm:pt modelId="{F14D698D-798C-4AD3-BEE7-130407F4889E}">
      <dgm:prSet phldrT="[Tekst]"/>
      <dgm:spPr/>
      <dgm:t>
        <a:bodyPr/>
        <a:lstStyle/>
        <a:p>
          <a:r>
            <a:rPr lang="en-US" dirty="0" smtClean="0"/>
            <a:t>June – November 2016</a:t>
          </a:r>
          <a:endParaRPr lang="en-US" dirty="0"/>
        </a:p>
      </dgm:t>
    </dgm:pt>
    <dgm:pt modelId="{6DA030FF-CAA3-40AD-A904-9DEC3DB2E52B}" type="parTrans" cxnId="{F50193B7-DDC0-4419-BD3B-BFF1A22D9A3F}">
      <dgm:prSet/>
      <dgm:spPr/>
      <dgm:t>
        <a:bodyPr/>
        <a:lstStyle/>
        <a:p>
          <a:endParaRPr lang="en-US"/>
        </a:p>
      </dgm:t>
    </dgm:pt>
    <dgm:pt modelId="{205311EF-5604-4B79-BE65-59AF759106B1}" type="sibTrans" cxnId="{F50193B7-DDC0-4419-BD3B-BFF1A22D9A3F}">
      <dgm:prSet/>
      <dgm:spPr/>
      <dgm:t>
        <a:bodyPr/>
        <a:lstStyle/>
        <a:p>
          <a:endParaRPr lang="en-US"/>
        </a:p>
      </dgm:t>
    </dgm:pt>
    <dgm:pt modelId="{EB4EF00C-2B66-4766-8F70-1A715DD868FA}">
      <dgm:prSet phldrT="[Tekst]"/>
      <dgm:spPr/>
      <dgm:t>
        <a:bodyPr/>
        <a:lstStyle/>
        <a:p>
          <a:r>
            <a:rPr lang="en-GB" dirty="0" smtClean="0"/>
            <a:t>November 2017</a:t>
          </a:r>
          <a:endParaRPr lang="en-US" dirty="0"/>
        </a:p>
      </dgm:t>
    </dgm:pt>
    <dgm:pt modelId="{57A503F5-D285-49FA-83D3-8BA181F8B3AD}" type="parTrans" cxnId="{743678D4-FF27-4AFC-9711-43234681097E}">
      <dgm:prSet/>
      <dgm:spPr/>
      <dgm:t>
        <a:bodyPr/>
        <a:lstStyle/>
        <a:p>
          <a:endParaRPr lang="en-US"/>
        </a:p>
      </dgm:t>
    </dgm:pt>
    <dgm:pt modelId="{0F43D468-C011-492F-8293-2C2E556CF787}" type="sibTrans" cxnId="{743678D4-FF27-4AFC-9711-43234681097E}">
      <dgm:prSet/>
      <dgm:spPr/>
      <dgm:t>
        <a:bodyPr/>
        <a:lstStyle/>
        <a:p>
          <a:endParaRPr lang="en-US"/>
        </a:p>
      </dgm:t>
    </dgm:pt>
    <dgm:pt modelId="{A0AE9E53-1CD4-4296-9773-64E73E81878D}">
      <dgm:prSet/>
      <dgm:spPr/>
      <dgm:t>
        <a:bodyPr/>
        <a:lstStyle/>
        <a:p>
          <a:r>
            <a:rPr lang="en-GB" dirty="0" smtClean="0"/>
            <a:t>August 2016 – January 2017</a:t>
          </a:r>
          <a:endParaRPr lang="en-US" dirty="0"/>
        </a:p>
      </dgm:t>
    </dgm:pt>
    <dgm:pt modelId="{1FBD720F-87D8-4895-8A40-38FD91E77884}" type="parTrans" cxnId="{4EB9C5AF-A015-4BF1-BADC-A0DAD28184DA}">
      <dgm:prSet/>
      <dgm:spPr/>
      <dgm:t>
        <a:bodyPr/>
        <a:lstStyle/>
        <a:p>
          <a:endParaRPr lang="en-US"/>
        </a:p>
      </dgm:t>
    </dgm:pt>
    <dgm:pt modelId="{1DED2F0B-2CAA-4547-8038-1D94B79898D1}" type="sibTrans" cxnId="{4EB9C5AF-A015-4BF1-BADC-A0DAD28184DA}">
      <dgm:prSet/>
      <dgm:spPr/>
      <dgm:t>
        <a:bodyPr/>
        <a:lstStyle/>
        <a:p>
          <a:endParaRPr lang="en-US"/>
        </a:p>
      </dgm:t>
    </dgm:pt>
    <dgm:pt modelId="{31FC9031-AE56-4985-A340-0E798A304981}">
      <dgm:prSet/>
      <dgm:spPr/>
      <dgm:t>
        <a:bodyPr/>
        <a:lstStyle/>
        <a:p>
          <a:r>
            <a:rPr lang="en-GB" dirty="0" smtClean="0"/>
            <a:t>September 2016 – January 2017</a:t>
          </a:r>
          <a:endParaRPr lang="en-US" dirty="0"/>
        </a:p>
      </dgm:t>
    </dgm:pt>
    <dgm:pt modelId="{F8B412C8-458A-4149-8D15-52AB2E76CEDB}" type="parTrans" cxnId="{79287525-5B2C-45E6-8158-47517F160F6B}">
      <dgm:prSet/>
      <dgm:spPr/>
      <dgm:t>
        <a:bodyPr/>
        <a:lstStyle/>
        <a:p>
          <a:endParaRPr lang="en-US"/>
        </a:p>
      </dgm:t>
    </dgm:pt>
    <dgm:pt modelId="{EC3AAEA7-E93B-47A3-ABEA-745107B1992F}" type="sibTrans" cxnId="{79287525-5B2C-45E6-8158-47517F160F6B}">
      <dgm:prSet/>
      <dgm:spPr/>
      <dgm:t>
        <a:bodyPr/>
        <a:lstStyle/>
        <a:p>
          <a:endParaRPr lang="en-US"/>
        </a:p>
      </dgm:t>
    </dgm:pt>
    <dgm:pt modelId="{1323F437-BD6D-426F-8C74-BDA554C2AA80}">
      <dgm:prSet/>
      <dgm:spPr/>
      <dgm:t>
        <a:bodyPr/>
        <a:lstStyle/>
        <a:p>
          <a:r>
            <a:rPr lang="en-US" dirty="0" smtClean="0"/>
            <a:t>April – October 2017</a:t>
          </a:r>
          <a:endParaRPr lang="en-US" dirty="0"/>
        </a:p>
      </dgm:t>
    </dgm:pt>
    <dgm:pt modelId="{E1F38245-9BAB-40EC-9E91-18C7F7CAA962}" type="parTrans" cxnId="{F092A989-9034-43FC-B4FF-732AFF430504}">
      <dgm:prSet/>
      <dgm:spPr/>
      <dgm:t>
        <a:bodyPr/>
        <a:lstStyle/>
        <a:p>
          <a:endParaRPr lang="en-US"/>
        </a:p>
      </dgm:t>
    </dgm:pt>
    <dgm:pt modelId="{D5626709-853E-406B-B1C0-A019B3998C89}" type="sibTrans" cxnId="{F092A989-9034-43FC-B4FF-732AFF430504}">
      <dgm:prSet/>
      <dgm:spPr/>
      <dgm:t>
        <a:bodyPr/>
        <a:lstStyle/>
        <a:p>
          <a:endParaRPr lang="en-US"/>
        </a:p>
      </dgm:t>
    </dgm:pt>
    <dgm:pt modelId="{3C22F96F-CD68-410D-8CDF-DC30EC1508AE}">
      <dgm:prSet/>
      <dgm:spPr/>
      <dgm:t>
        <a:bodyPr/>
        <a:lstStyle/>
        <a:p>
          <a:r>
            <a:rPr lang="en-US" dirty="0" smtClean="0"/>
            <a:t>June – December 2016</a:t>
          </a:r>
          <a:endParaRPr lang="en-US" dirty="0"/>
        </a:p>
      </dgm:t>
    </dgm:pt>
    <dgm:pt modelId="{0628FD20-23F4-4E3A-B707-F2548072A6FF}" type="parTrans" cxnId="{20137E10-2451-4393-BB25-89E86402FA1F}">
      <dgm:prSet/>
      <dgm:spPr/>
      <dgm:t>
        <a:bodyPr/>
        <a:lstStyle/>
        <a:p>
          <a:endParaRPr lang="en-US"/>
        </a:p>
      </dgm:t>
    </dgm:pt>
    <dgm:pt modelId="{0FB81C89-FFF7-46C5-8863-1FF4FA442F7A}" type="sibTrans" cxnId="{20137E10-2451-4393-BB25-89E86402FA1F}">
      <dgm:prSet/>
      <dgm:spPr/>
      <dgm:t>
        <a:bodyPr/>
        <a:lstStyle/>
        <a:p>
          <a:endParaRPr lang="en-US"/>
        </a:p>
      </dgm:t>
    </dgm:pt>
    <dgm:pt modelId="{353B7B5C-776D-4B33-94F4-E16F4621697F}">
      <dgm:prSet/>
      <dgm:spPr/>
      <dgm:t>
        <a:bodyPr/>
        <a:lstStyle/>
        <a:p>
          <a:r>
            <a:rPr lang="en-US" dirty="0" smtClean="0"/>
            <a:t>June 2016</a:t>
          </a:r>
          <a:endParaRPr lang="en-US" dirty="0"/>
        </a:p>
      </dgm:t>
    </dgm:pt>
    <dgm:pt modelId="{A889B0C3-A695-4F51-9749-2390808A0B1C}" type="parTrans" cxnId="{C7B21FE2-CAD1-4C1E-9838-168744CFCA47}">
      <dgm:prSet/>
      <dgm:spPr/>
      <dgm:t>
        <a:bodyPr/>
        <a:lstStyle/>
        <a:p>
          <a:endParaRPr lang="en-US"/>
        </a:p>
      </dgm:t>
    </dgm:pt>
    <dgm:pt modelId="{E346283E-E4CB-4392-872A-6F987AD06504}" type="sibTrans" cxnId="{C7B21FE2-CAD1-4C1E-9838-168744CFCA47}">
      <dgm:prSet/>
      <dgm:spPr/>
      <dgm:t>
        <a:bodyPr/>
        <a:lstStyle/>
        <a:p>
          <a:endParaRPr lang="en-US"/>
        </a:p>
      </dgm:t>
    </dgm:pt>
    <dgm:pt modelId="{C25461AE-1E16-4C8D-9854-E568A75C677E}">
      <dgm:prSet phldrT="[Tekst]"/>
      <dgm:spPr/>
      <dgm:t>
        <a:bodyPr/>
        <a:lstStyle/>
        <a:p>
          <a:r>
            <a:rPr lang="en-GB" dirty="0" smtClean="0"/>
            <a:t>October 2017 – February 2018</a:t>
          </a:r>
          <a:endParaRPr lang="en-US" dirty="0"/>
        </a:p>
      </dgm:t>
    </dgm:pt>
    <dgm:pt modelId="{EA9CFED8-C322-4E00-A527-12129C99A731}" type="parTrans" cxnId="{BF42E8F0-6507-4A58-A16A-EDE04927967A}">
      <dgm:prSet/>
      <dgm:spPr/>
      <dgm:t>
        <a:bodyPr/>
        <a:lstStyle/>
        <a:p>
          <a:endParaRPr lang="en-US"/>
        </a:p>
      </dgm:t>
    </dgm:pt>
    <dgm:pt modelId="{777AC492-4C8A-4A6B-A790-3273AA19D2A6}" type="sibTrans" cxnId="{BF42E8F0-6507-4A58-A16A-EDE04927967A}">
      <dgm:prSet/>
      <dgm:spPr/>
      <dgm:t>
        <a:bodyPr/>
        <a:lstStyle/>
        <a:p>
          <a:endParaRPr lang="en-US"/>
        </a:p>
      </dgm:t>
    </dgm:pt>
    <dgm:pt modelId="{93A4A837-8787-4B41-863F-2DEF0E0E1E90}">
      <dgm:prSet/>
      <dgm:spPr/>
      <dgm:t>
        <a:bodyPr/>
        <a:lstStyle/>
        <a:p>
          <a:r>
            <a:rPr lang="en-GB" dirty="0" smtClean="0"/>
            <a:t>January 2017 – June 2017</a:t>
          </a:r>
          <a:endParaRPr lang="en-US" dirty="0"/>
        </a:p>
      </dgm:t>
    </dgm:pt>
    <dgm:pt modelId="{4814909D-B857-4A95-9792-0D7E67313F0B}" type="parTrans" cxnId="{F7F4BF04-C36C-4E11-8261-5ADF3492E2AC}">
      <dgm:prSet/>
      <dgm:spPr/>
      <dgm:t>
        <a:bodyPr/>
        <a:lstStyle/>
        <a:p>
          <a:endParaRPr lang="en-US"/>
        </a:p>
      </dgm:t>
    </dgm:pt>
    <dgm:pt modelId="{21F836C4-8EF7-4460-8F28-FABF8C2161CD}" type="sibTrans" cxnId="{F7F4BF04-C36C-4E11-8261-5ADF3492E2AC}">
      <dgm:prSet/>
      <dgm:spPr/>
      <dgm:t>
        <a:bodyPr/>
        <a:lstStyle/>
        <a:p>
          <a:endParaRPr lang="en-US"/>
        </a:p>
      </dgm:t>
    </dgm:pt>
    <dgm:pt modelId="{06A3AEED-D588-423B-9799-092AFE613746}" type="pres">
      <dgm:prSet presAssocID="{3EAEF47A-E561-4A97-8358-B0E9A8753353}" presName="Name0" presStyleCnt="0">
        <dgm:presLayoutVars>
          <dgm:dir/>
          <dgm:resizeHandles val="exact"/>
        </dgm:presLayoutVars>
      </dgm:prSet>
      <dgm:spPr/>
      <dgm:t>
        <a:bodyPr/>
        <a:lstStyle/>
        <a:p>
          <a:endParaRPr lang="en-US"/>
        </a:p>
      </dgm:t>
    </dgm:pt>
    <dgm:pt modelId="{0B7CCC20-2D7A-46E0-B0AC-B220F04D8CA2}" type="pres">
      <dgm:prSet presAssocID="{3EAEF47A-E561-4A97-8358-B0E9A8753353}" presName="arrow" presStyleLbl="bgShp" presStyleIdx="0" presStyleCnt="1"/>
      <dgm:spPr/>
    </dgm:pt>
    <dgm:pt modelId="{850D3D6D-2A96-4624-B999-8D0600CFD0DC}" type="pres">
      <dgm:prSet presAssocID="{3EAEF47A-E561-4A97-8358-B0E9A8753353}" presName="points" presStyleCnt="0"/>
      <dgm:spPr/>
    </dgm:pt>
    <dgm:pt modelId="{15160B3A-4A80-43C3-ACC7-40448B825EC7}" type="pres">
      <dgm:prSet presAssocID="{353B7B5C-776D-4B33-94F4-E16F4621697F}" presName="compositeA" presStyleCnt="0"/>
      <dgm:spPr/>
    </dgm:pt>
    <dgm:pt modelId="{354640CA-6F88-4D98-8A42-D2A80194C6FB}" type="pres">
      <dgm:prSet presAssocID="{353B7B5C-776D-4B33-94F4-E16F4621697F}" presName="textA" presStyleLbl="revTx" presStyleIdx="0" presStyleCnt="10">
        <dgm:presLayoutVars>
          <dgm:bulletEnabled val="1"/>
        </dgm:presLayoutVars>
      </dgm:prSet>
      <dgm:spPr/>
      <dgm:t>
        <a:bodyPr/>
        <a:lstStyle/>
        <a:p>
          <a:endParaRPr lang="en-US"/>
        </a:p>
      </dgm:t>
    </dgm:pt>
    <dgm:pt modelId="{A2C1AD53-82D2-454B-AFE6-68EF83E7F0C1}" type="pres">
      <dgm:prSet presAssocID="{353B7B5C-776D-4B33-94F4-E16F4621697F}" presName="circleA" presStyleLbl="node1" presStyleIdx="0" presStyleCnt="10"/>
      <dgm:spPr/>
    </dgm:pt>
    <dgm:pt modelId="{3A4D4085-5C48-421E-97B6-B97E9A31616B}" type="pres">
      <dgm:prSet presAssocID="{353B7B5C-776D-4B33-94F4-E16F4621697F}" presName="spaceA" presStyleCnt="0"/>
      <dgm:spPr/>
    </dgm:pt>
    <dgm:pt modelId="{A747D433-8844-423F-9B00-55F4F039B0B6}" type="pres">
      <dgm:prSet presAssocID="{E346283E-E4CB-4392-872A-6F987AD06504}" presName="space" presStyleCnt="0"/>
      <dgm:spPr/>
    </dgm:pt>
    <dgm:pt modelId="{A46D5BF7-0477-4909-9B3C-D9AFD5BF8E8D}" type="pres">
      <dgm:prSet presAssocID="{3C22F96F-CD68-410D-8CDF-DC30EC1508AE}" presName="compositeB" presStyleCnt="0"/>
      <dgm:spPr/>
    </dgm:pt>
    <dgm:pt modelId="{C4677AEE-D91E-4982-8B83-316F58DA06E6}" type="pres">
      <dgm:prSet presAssocID="{3C22F96F-CD68-410D-8CDF-DC30EC1508AE}" presName="textB" presStyleLbl="revTx" presStyleIdx="1" presStyleCnt="10">
        <dgm:presLayoutVars>
          <dgm:bulletEnabled val="1"/>
        </dgm:presLayoutVars>
      </dgm:prSet>
      <dgm:spPr/>
      <dgm:t>
        <a:bodyPr/>
        <a:lstStyle/>
        <a:p>
          <a:endParaRPr lang="en-US"/>
        </a:p>
      </dgm:t>
    </dgm:pt>
    <dgm:pt modelId="{68884DCC-7D41-47D9-A5E5-3530BFEA1D87}" type="pres">
      <dgm:prSet presAssocID="{3C22F96F-CD68-410D-8CDF-DC30EC1508AE}" presName="circleB" presStyleLbl="node1" presStyleIdx="1" presStyleCnt="10"/>
      <dgm:spPr/>
    </dgm:pt>
    <dgm:pt modelId="{0A3B70DC-0852-4893-A12F-3E3822EDB2BB}" type="pres">
      <dgm:prSet presAssocID="{3C22F96F-CD68-410D-8CDF-DC30EC1508AE}" presName="spaceB" presStyleCnt="0"/>
      <dgm:spPr/>
    </dgm:pt>
    <dgm:pt modelId="{A6A1A3EA-C922-43B5-A24E-A05B5FE0B61D}" type="pres">
      <dgm:prSet presAssocID="{0FB81C89-FFF7-46C5-8863-1FF4FA442F7A}" presName="space" presStyleCnt="0"/>
      <dgm:spPr/>
    </dgm:pt>
    <dgm:pt modelId="{A3231CF6-56B7-4466-911A-28491C3164B7}" type="pres">
      <dgm:prSet presAssocID="{FEF6CF7F-33B2-43FF-A393-610816277034}" presName="compositeA" presStyleCnt="0"/>
      <dgm:spPr/>
    </dgm:pt>
    <dgm:pt modelId="{70060855-E243-4E23-81B9-AC5653B942A2}" type="pres">
      <dgm:prSet presAssocID="{FEF6CF7F-33B2-43FF-A393-610816277034}" presName="textA" presStyleLbl="revTx" presStyleIdx="2" presStyleCnt="10">
        <dgm:presLayoutVars>
          <dgm:bulletEnabled val="1"/>
        </dgm:presLayoutVars>
      </dgm:prSet>
      <dgm:spPr/>
      <dgm:t>
        <a:bodyPr/>
        <a:lstStyle/>
        <a:p>
          <a:endParaRPr lang="en-US"/>
        </a:p>
      </dgm:t>
    </dgm:pt>
    <dgm:pt modelId="{B2630241-2300-452C-B492-B873838A8128}" type="pres">
      <dgm:prSet presAssocID="{FEF6CF7F-33B2-43FF-A393-610816277034}" presName="circleA" presStyleLbl="node1" presStyleIdx="2" presStyleCnt="10"/>
      <dgm:spPr/>
    </dgm:pt>
    <dgm:pt modelId="{16563D2F-B919-40EA-9E35-131F4764BD43}" type="pres">
      <dgm:prSet presAssocID="{FEF6CF7F-33B2-43FF-A393-610816277034}" presName="spaceA" presStyleCnt="0"/>
      <dgm:spPr/>
    </dgm:pt>
    <dgm:pt modelId="{870B1C47-03B4-48C8-B6B6-E05113461828}" type="pres">
      <dgm:prSet presAssocID="{8371EEEB-841A-4DDA-94A0-F73E1AFD07C4}" presName="space" presStyleCnt="0"/>
      <dgm:spPr/>
    </dgm:pt>
    <dgm:pt modelId="{558DF61A-49F5-4C41-8B30-453F1C149788}" type="pres">
      <dgm:prSet presAssocID="{F14D698D-798C-4AD3-BEE7-130407F4889E}" presName="compositeB" presStyleCnt="0"/>
      <dgm:spPr/>
    </dgm:pt>
    <dgm:pt modelId="{69887170-937F-404A-881C-CCD8F7431795}" type="pres">
      <dgm:prSet presAssocID="{F14D698D-798C-4AD3-BEE7-130407F4889E}" presName="textB" presStyleLbl="revTx" presStyleIdx="3" presStyleCnt="10">
        <dgm:presLayoutVars>
          <dgm:bulletEnabled val="1"/>
        </dgm:presLayoutVars>
      </dgm:prSet>
      <dgm:spPr/>
      <dgm:t>
        <a:bodyPr/>
        <a:lstStyle/>
        <a:p>
          <a:endParaRPr lang="en-US"/>
        </a:p>
      </dgm:t>
    </dgm:pt>
    <dgm:pt modelId="{5CBF4D56-9847-4F02-BC7E-8346CE4454A8}" type="pres">
      <dgm:prSet presAssocID="{F14D698D-798C-4AD3-BEE7-130407F4889E}" presName="circleB" presStyleLbl="node1" presStyleIdx="3" presStyleCnt="10"/>
      <dgm:spPr/>
    </dgm:pt>
    <dgm:pt modelId="{4D49F6F9-A468-42C4-97A9-87D52EDC47CF}" type="pres">
      <dgm:prSet presAssocID="{F14D698D-798C-4AD3-BEE7-130407F4889E}" presName="spaceB" presStyleCnt="0"/>
      <dgm:spPr/>
    </dgm:pt>
    <dgm:pt modelId="{1065D82E-C586-4968-B2EA-A9B4B89B08CF}" type="pres">
      <dgm:prSet presAssocID="{205311EF-5604-4B79-BE65-59AF759106B1}" presName="space" presStyleCnt="0"/>
      <dgm:spPr/>
    </dgm:pt>
    <dgm:pt modelId="{34210884-4CD5-4018-B2A1-D3AD15C57421}" type="pres">
      <dgm:prSet presAssocID="{A0AE9E53-1CD4-4296-9773-64E73E81878D}" presName="compositeA" presStyleCnt="0"/>
      <dgm:spPr/>
    </dgm:pt>
    <dgm:pt modelId="{3BBA3481-FF76-49B2-90BF-F62F17FD9B4B}" type="pres">
      <dgm:prSet presAssocID="{A0AE9E53-1CD4-4296-9773-64E73E81878D}" presName="textA" presStyleLbl="revTx" presStyleIdx="4" presStyleCnt="10">
        <dgm:presLayoutVars>
          <dgm:bulletEnabled val="1"/>
        </dgm:presLayoutVars>
      </dgm:prSet>
      <dgm:spPr/>
      <dgm:t>
        <a:bodyPr/>
        <a:lstStyle/>
        <a:p>
          <a:endParaRPr lang="en-US"/>
        </a:p>
      </dgm:t>
    </dgm:pt>
    <dgm:pt modelId="{838CA943-48F9-4411-8278-B057403DE496}" type="pres">
      <dgm:prSet presAssocID="{A0AE9E53-1CD4-4296-9773-64E73E81878D}" presName="circleA" presStyleLbl="node1" presStyleIdx="4" presStyleCnt="10"/>
      <dgm:spPr/>
    </dgm:pt>
    <dgm:pt modelId="{5FDB1EA2-D668-45F9-927B-5D2338352A5B}" type="pres">
      <dgm:prSet presAssocID="{A0AE9E53-1CD4-4296-9773-64E73E81878D}" presName="spaceA" presStyleCnt="0"/>
      <dgm:spPr/>
    </dgm:pt>
    <dgm:pt modelId="{79C40D4A-7203-4184-8788-0BBCFBB3264A}" type="pres">
      <dgm:prSet presAssocID="{1DED2F0B-2CAA-4547-8038-1D94B79898D1}" presName="space" presStyleCnt="0"/>
      <dgm:spPr/>
    </dgm:pt>
    <dgm:pt modelId="{4A8E169B-2FA0-4834-87D3-2F9F767DDA89}" type="pres">
      <dgm:prSet presAssocID="{31FC9031-AE56-4985-A340-0E798A304981}" presName="compositeB" presStyleCnt="0"/>
      <dgm:spPr/>
    </dgm:pt>
    <dgm:pt modelId="{A1DE5CDB-A9BD-437B-A95F-6C076AF3D317}" type="pres">
      <dgm:prSet presAssocID="{31FC9031-AE56-4985-A340-0E798A304981}" presName="textB" presStyleLbl="revTx" presStyleIdx="5" presStyleCnt="10">
        <dgm:presLayoutVars>
          <dgm:bulletEnabled val="1"/>
        </dgm:presLayoutVars>
      </dgm:prSet>
      <dgm:spPr/>
      <dgm:t>
        <a:bodyPr/>
        <a:lstStyle/>
        <a:p>
          <a:endParaRPr lang="en-US"/>
        </a:p>
      </dgm:t>
    </dgm:pt>
    <dgm:pt modelId="{FFAE54F4-0255-45C0-AC47-F3384ABA0D37}" type="pres">
      <dgm:prSet presAssocID="{31FC9031-AE56-4985-A340-0E798A304981}" presName="circleB" presStyleLbl="node1" presStyleIdx="5" presStyleCnt="10"/>
      <dgm:spPr/>
    </dgm:pt>
    <dgm:pt modelId="{DF816087-796C-4F1B-B050-394E03FF1295}" type="pres">
      <dgm:prSet presAssocID="{31FC9031-AE56-4985-A340-0E798A304981}" presName="spaceB" presStyleCnt="0"/>
      <dgm:spPr/>
    </dgm:pt>
    <dgm:pt modelId="{FE0DC19B-3D78-4C42-8B33-4A059F7A5CE0}" type="pres">
      <dgm:prSet presAssocID="{EC3AAEA7-E93B-47A3-ABEA-745107B1992F}" presName="space" presStyleCnt="0"/>
      <dgm:spPr/>
    </dgm:pt>
    <dgm:pt modelId="{543610E5-2E13-4706-825C-DA90917E506C}" type="pres">
      <dgm:prSet presAssocID="{1323F437-BD6D-426F-8C74-BDA554C2AA80}" presName="compositeA" presStyleCnt="0"/>
      <dgm:spPr/>
    </dgm:pt>
    <dgm:pt modelId="{96EC5629-2ACD-46D5-84D9-7D7ADB821354}" type="pres">
      <dgm:prSet presAssocID="{1323F437-BD6D-426F-8C74-BDA554C2AA80}" presName="textA" presStyleLbl="revTx" presStyleIdx="6" presStyleCnt="10">
        <dgm:presLayoutVars>
          <dgm:bulletEnabled val="1"/>
        </dgm:presLayoutVars>
      </dgm:prSet>
      <dgm:spPr/>
      <dgm:t>
        <a:bodyPr/>
        <a:lstStyle/>
        <a:p>
          <a:endParaRPr lang="en-US"/>
        </a:p>
      </dgm:t>
    </dgm:pt>
    <dgm:pt modelId="{0B66F493-8C4B-4B7F-87C7-BFD2362B272E}" type="pres">
      <dgm:prSet presAssocID="{1323F437-BD6D-426F-8C74-BDA554C2AA80}" presName="circleA" presStyleLbl="node1" presStyleIdx="6" presStyleCnt="10"/>
      <dgm:spPr/>
    </dgm:pt>
    <dgm:pt modelId="{7E6B4E65-9B1E-4E94-B8D8-13BA16313A9E}" type="pres">
      <dgm:prSet presAssocID="{1323F437-BD6D-426F-8C74-BDA554C2AA80}" presName="spaceA" presStyleCnt="0"/>
      <dgm:spPr/>
    </dgm:pt>
    <dgm:pt modelId="{5F952585-9E84-4F10-82F4-38D23767CA25}" type="pres">
      <dgm:prSet presAssocID="{D5626709-853E-406B-B1C0-A019B3998C89}" presName="space" presStyleCnt="0"/>
      <dgm:spPr/>
    </dgm:pt>
    <dgm:pt modelId="{5A9C656B-E534-4BF8-9C51-D71E500206E7}" type="pres">
      <dgm:prSet presAssocID="{93A4A837-8787-4B41-863F-2DEF0E0E1E90}" presName="compositeB" presStyleCnt="0"/>
      <dgm:spPr/>
    </dgm:pt>
    <dgm:pt modelId="{74CC1B22-5D6F-4804-A745-5457BA2948F0}" type="pres">
      <dgm:prSet presAssocID="{93A4A837-8787-4B41-863F-2DEF0E0E1E90}" presName="textB" presStyleLbl="revTx" presStyleIdx="7" presStyleCnt="10">
        <dgm:presLayoutVars>
          <dgm:bulletEnabled val="1"/>
        </dgm:presLayoutVars>
      </dgm:prSet>
      <dgm:spPr/>
      <dgm:t>
        <a:bodyPr/>
        <a:lstStyle/>
        <a:p>
          <a:endParaRPr lang="en-US"/>
        </a:p>
      </dgm:t>
    </dgm:pt>
    <dgm:pt modelId="{6892E3C6-8006-49D7-9076-8C3FDC4301AB}" type="pres">
      <dgm:prSet presAssocID="{93A4A837-8787-4B41-863F-2DEF0E0E1E90}" presName="circleB" presStyleLbl="node1" presStyleIdx="7" presStyleCnt="10"/>
      <dgm:spPr/>
    </dgm:pt>
    <dgm:pt modelId="{61FFB7E4-606C-48AD-85FC-43B91BB61BD5}" type="pres">
      <dgm:prSet presAssocID="{93A4A837-8787-4B41-863F-2DEF0E0E1E90}" presName="spaceB" presStyleCnt="0"/>
      <dgm:spPr/>
    </dgm:pt>
    <dgm:pt modelId="{75C1AE88-7B74-443D-833F-492AF0D3AE60}" type="pres">
      <dgm:prSet presAssocID="{21F836C4-8EF7-4460-8F28-FABF8C2161CD}" presName="space" presStyleCnt="0"/>
      <dgm:spPr/>
    </dgm:pt>
    <dgm:pt modelId="{765D1AEE-C982-48AE-AD3A-2C7F5E7B0DAF}" type="pres">
      <dgm:prSet presAssocID="{EB4EF00C-2B66-4766-8F70-1A715DD868FA}" presName="compositeA" presStyleCnt="0"/>
      <dgm:spPr/>
    </dgm:pt>
    <dgm:pt modelId="{5E5AB0DC-C776-475C-AF5F-DE6C4D98C9ED}" type="pres">
      <dgm:prSet presAssocID="{EB4EF00C-2B66-4766-8F70-1A715DD868FA}" presName="textA" presStyleLbl="revTx" presStyleIdx="8" presStyleCnt="10">
        <dgm:presLayoutVars>
          <dgm:bulletEnabled val="1"/>
        </dgm:presLayoutVars>
      </dgm:prSet>
      <dgm:spPr/>
      <dgm:t>
        <a:bodyPr/>
        <a:lstStyle/>
        <a:p>
          <a:endParaRPr lang="en-US"/>
        </a:p>
      </dgm:t>
    </dgm:pt>
    <dgm:pt modelId="{C931C53B-86FD-4D34-B31C-ED78AA057F20}" type="pres">
      <dgm:prSet presAssocID="{EB4EF00C-2B66-4766-8F70-1A715DD868FA}" presName="circleA" presStyleLbl="node1" presStyleIdx="8" presStyleCnt="10"/>
      <dgm:spPr/>
    </dgm:pt>
    <dgm:pt modelId="{92E74AAA-7C17-44FF-8073-0E02E1E1C707}" type="pres">
      <dgm:prSet presAssocID="{EB4EF00C-2B66-4766-8F70-1A715DD868FA}" presName="spaceA" presStyleCnt="0"/>
      <dgm:spPr/>
    </dgm:pt>
    <dgm:pt modelId="{F7A70942-54DA-422B-87D7-A53436E58D96}" type="pres">
      <dgm:prSet presAssocID="{0F43D468-C011-492F-8293-2C2E556CF787}" presName="space" presStyleCnt="0"/>
      <dgm:spPr/>
    </dgm:pt>
    <dgm:pt modelId="{15CCB8CB-C9DE-4806-9742-0A607405C6A5}" type="pres">
      <dgm:prSet presAssocID="{C25461AE-1E16-4C8D-9854-E568A75C677E}" presName="compositeB" presStyleCnt="0"/>
      <dgm:spPr/>
    </dgm:pt>
    <dgm:pt modelId="{6526DE3A-EF8C-4F28-B8F8-52112CE55C23}" type="pres">
      <dgm:prSet presAssocID="{C25461AE-1E16-4C8D-9854-E568A75C677E}" presName="textB" presStyleLbl="revTx" presStyleIdx="9" presStyleCnt="10">
        <dgm:presLayoutVars>
          <dgm:bulletEnabled val="1"/>
        </dgm:presLayoutVars>
      </dgm:prSet>
      <dgm:spPr/>
      <dgm:t>
        <a:bodyPr/>
        <a:lstStyle/>
        <a:p>
          <a:endParaRPr lang="en-US"/>
        </a:p>
      </dgm:t>
    </dgm:pt>
    <dgm:pt modelId="{7A91487D-02BF-405F-B070-83A76B73EFF2}" type="pres">
      <dgm:prSet presAssocID="{C25461AE-1E16-4C8D-9854-E568A75C677E}" presName="circleB" presStyleLbl="node1" presStyleIdx="9" presStyleCnt="10"/>
      <dgm:spPr/>
    </dgm:pt>
    <dgm:pt modelId="{39ACCC10-6D13-44EA-914E-EB2096A0FF98}" type="pres">
      <dgm:prSet presAssocID="{C25461AE-1E16-4C8D-9854-E568A75C677E}" presName="spaceB" presStyleCnt="0"/>
      <dgm:spPr/>
    </dgm:pt>
  </dgm:ptLst>
  <dgm:cxnLst>
    <dgm:cxn modelId="{20137E10-2451-4393-BB25-89E86402FA1F}" srcId="{3EAEF47A-E561-4A97-8358-B0E9A8753353}" destId="{3C22F96F-CD68-410D-8CDF-DC30EC1508AE}" srcOrd="1" destOrd="0" parTransId="{0628FD20-23F4-4E3A-B707-F2548072A6FF}" sibTransId="{0FB81C89-FFF7-46C5-8863-1FF4FA442F7A}"/>
    <dgm:cxn modelId="{743678D4-FF27-4AFC-9711-43234681097E}" srcId="{3EAEF47A-E561-4A97-8358-B0E9A8753353}" destId="{EB4EF00C-2B66-4766-8F70-1A715DD868FA}" srcOrd="8" destOrd="0" parTransId="{57A503F5-D285-49FA-83D3-8BA181F8B3AD}" sibTransId="{0F43D468-C011-492F-8293-2C2E556CF787}"/>
    <dgm:cxn modelId="{46069990-E7EA-46FB-8736-31B5F1C2225E}" type="presOf" srcId="{3C22F96F-CD68-410D-8CDF-DC30EC1508AE}" destId="{C4677AEE-D91E-4982-8B83-316F58DA06E6}" srcOrd="0" destOrd="0" presId="urn:microsoft.com/office/officeart/2005/8/layout/hProcess11"/>
    <dgm:cxn modelId="{E5750CFF-E943-40D5-8887-3D4673F45408}" type="presOf" srcId="{FEF6CF7F-33B2-43FF-A393-610816277034}" destId="{70060855-E243-4E23-81B9-AC5653B942A2}" srcOrd="0" destOrd="0" presId="urn:microsoft.com/office/officeart/2005/8/layout/hProcess11"/>
    <dgm:cxn modelId="{4D1CB201-0CE7-493F-821A-C9AD08AD34E8}" type="presOf" srcId="{F14D698D-798C-4AD3-BEE7-130407F4889E}" destId="{69887170-937F-404A-881C-CCD8F7431795}" srcOrd="0" destOrd="0" presId="urn:microsoft.com/office/officeart/2005/8/layout/hProcess11"/>
    <dgm:cxn modelId="{F7F4BF04-C36C-4E11-8261-5ADF3492E2AC}" srcId="{3EAEF47A-E561-4A97-8358-B0E9A8753353}" destId="{93A4A837-8787-4B41-863F-2DEF0E0E1E90}" srcOrd="7" destOrd="0" parTransId="{4814909D-B857-4A95-9792-0D7E67313F0B}" sibTransId="{21F836C4-8EF7-4460-8F28-FABF8C2161CD}"/>
    <dgm:cxn modelId="{487C4F29-A113-43A0-9BE3-ADD313EE4594}" type="presOf" srcId="{3EAEF47A-E561-4A97-8358-B0E9A8753353}" destId="{06A3AEED-D588-423B-9799-092AFE613746}" srcOrd="0" destOrd="0" presId="urn:microsoft.com/office/officeart/2005/8/layout/hProcess11"/>
    <dgm:cxn modelId="{F092A989-9034-43FC-B4FF-732AFF430504}" srcId="{3EAEF47A-E561-4A97-8358-B0E9A8753353}" destId="{1323F437-BD6D-426F-8C74-BDA554C2AA80}" srcOrd="6" destOrd="0" parTransId="{E1F38245-9BAB-40EC-9E91-18C7F7CAA962}" sibTransId="{D5626709-853E-406B-B1C0-A019B3998C89}"/>
    <dgm:cxn modelId="{FD453B4A-817B-491C-95AF-85710ABF9F49}" type="presOf" srcId="{353B7B5C-776D-4B33-94F4-E16F4621697F}" destId="{354640CA-6F88-4D98-8A42-D2A80194C6FB}" srcOrd="0" destOrd="0" presId="urn:microsoft.com/office/officeart/2005/8/layout/hProcess11"/>
    <dgm:cxn modelId="{D220DDBD-A839-4B2B-BCC6-48EF8FBFAF30}" type="presOf" srcId="{93A4A837-8787-4B41-863F-2DEF0E0E1E90}" destId="{74CC1B22-5D6F-4804-A745-5457BA2948F0}" srcOrd="0" destOrd="0" presId="urn:microsoft.com/office/officeart/2005/8/layout/hProcess11"/>
    <dgm:cxn modelId="{79287525-5B2C-45E6-8158-47517F160F6B}" srcId="{3EAEF47A-E561-4A97-8358-B0E9A8753353}" destId="{31FC9031-AE56-4985-A340-0E798A304981}" srcOrd="5" destOrd="0" parTransId="{F8B412C8-458A-4149-8D15-52AB2E76CEDB}" sibTransId="{EC3AAEA7-E93B-47A3-ABEA-745107B1992F}"/>
    <dgm:cxn modelId="{86926125-CB64-4F83-8B45-F6AE4ADBD72C}" type="presOf" srcId="{1323F437-BD6D-426F-8C74-BDA554C2AA80}" destId="{96EC5629-2ACD-46D5-84D9-7D7ADB821354}" srcOrd="0" destOrd="0" presId="urn:microsoft.com/office/officeart/2005/8/layout/hProcess11"/>
    <dgm:cxn modelId="{682CD2D2-B312-4111-92EF-22B10A0C1B8D}" type="presOf" srcId="{EB4EF00C-2B66-4766-8F70-1A715DD868FA}" destId="{5E5AB0DC-C776-475C-AF5F-DE6C4D98C9ED}" srcOrd="0" destOrd="0" presId="urn:microsoft.com/office/officeart/2005/8/layout/hProcess11"/>
    <dgm:cxn modelId="{23942628-DE86-4E62-92EA-057304EB3072}" type="presOf" srcId="{A0AE9E53-1CD4-4296-9773-64E73E81878D}" destId="{3BBA3481-FF76-49B2-90BF-F62F17FD9B4B}" srcOrd="0" destOrd="0" presId="urn:microsoft.com/office/officeart/2005/8/layout/hProcess11"/>
    <dgm:cxn modelId="{C7B21FE2-CAD1-4C1E-9838-168744CFCA47}" srcId="{3EAEF47A-E561-4A97-8358-B0E9A8753353}" destId="{353B7B5C-776D-4B33-94F4-E16F4621697F}" srcOrd="0" destOrd="0" parTransId="{A889B0C3-A695-4F51-9749-2390808A0B1C}" sibTransId="{E346283E-E4CB-4392-872A-6F987AD06504}"/>
    <dgm:cxn modelId="{D90AD6A5-99C5-4BF1-AE2B-F49AB35890AA}" type="presOf" srcId="{31FC9031-AE56-4985-A340-0E798A304981}" destId="{A1DE5CDB-A9BD-437B-A95F-6C076AF3D317}" srcOrd="0" destOrd="0" presId="urn:microsoft.com/office/officeart/2005/8/layout/hProcess11"/>
    <dgm:cxn modelId="{F50193B7-DDC0-4419-BD3B-BFF1A22D9A3F}" srcId="{3EAEF47A-E561-4A97-8358-B0E9A8753353}" destId="{F14D698D-798C-4AD3-BEE7-130407F4889E}" srcOrd="3" destOrd="0" parTransId="{6DA030FF-CAA3-40AD-A904-9DEC3DB2E52B}" sibTransId="{205311EF-5604-4B79-BE65-59AF759106B1}"/>
    <dgm:cxn modelId="{4846AD15-C28B-47CB-8A01-317670BE3AE0}" srcId="{3EAEF47A-E561-4A97-8358-B0E9A8753353}" destId="{FEF6CF7F-33B2-43FF-A393-610816277034}" srcOrd="2" destOrd="0" parTransId="{B84E58D1-01C8-42D4-B0C0-113AC2A0DB76}" sibTransId="{8371EEEB-841A-4DDA-94A0-F73E1AFD07C4}"/>
    <dgm:cxn modelId="{2E1908A7-37B2-4145-AFB4-9D8A5E31FE41}" type="presOf" srcId="{C25461AE-1E16-4C8D-9854-E568A75C677E}" destId="{6526DE3A-EF8C-4F28-B8F8-52112CE55C23}" srcOrd="0" destOrd="0" presId="urn:microsoft.com/office/officeart/2005/8/layout/hProcess11"/>
    <dgm:cxn modelId="{BF42E8F0-6507-4A58-A16A-EDE04927967A}" srcId="{3EAEF47A-E561-4A97-8358-B0E9A8753353}" destId="{C25461AE-1E16-4C8D-9854-E568A75C677E}" srcOrd="9" destOrd="0" parTransId="{EA9CFED8-C322-4E00-A527-12129C99A731}" sibTransId="{777AC492-4C8A-4A6B-A790-3273AA19D2A6}"/>
    <dgm:cxn modelId="{4EB9C5AF-A015-4BF1-BADC-A0DAD28184DA}" srcId="{3EAEF47A-E561-4A97-8358-B0E9A8753353}" destId="{A0AE9E53-1CD4-4296-9773-64E73E81878D}" srcOrd="4" destOrd="0" parTransId="{1FBD720F-87D8-4895-8A40-38FD91E77884}" sibTransId="{1DED2F0B-2CAA-4547-8038-1D94B79898D1}"/>
    <dgm:cxn modelId="{C729CA4B-EF15-482A-B16D-8B0355CBA287}" type="presParOf" srcId="{06A3AEED-D588-423B-9799-092AFE613746}" destId="{0B7CCC20-2D7A-46E0-B0AC-B220F04D8CA2}" srcOrd="0" destOrd="0" presId="urn:microsoft.com/office/officeart/2005/8/layout/hProcess11"/>
    <dgm:cxn modelId="{0EB48E6D-A167-4BFB-B2E9-44F9E8F33A8E}" type="presParOf" srcId="{06A3AEED-D588-423B-9799-092AFE613746}" destId="{850D3D6D-2A96-4624-B999-8D0600CFD0DC}" srcOrd="1" destOrd="0" presId="urn:microsoft.com/office/officeart/2005/8/layout/hProcess11"/>
    <dgm:cxn modelId="{4326446B-9FCE-400B-B01A-877940AE01A6}" type="presParOf" srcId="{850D3D6D-2A96-4624-B999-8D0600CFD0DC}" destId="{15160B3A-4A80-43C3-ACC7-40448B825EC7}" srcOrd="0" destOrd="0" presId="urn:microsoft.com/office/officeart/2005/8/layout/hProcess11"/>
    <dgm:cxn modelId="{02995FF1-42AD-44E9-B34D-F0714891A827}" type="presParOf" srcId="{15160B3A-4A80-43C3-ACC7-40448B825EC7}" destId="{354640CA-6F88-4D98-8A42-D2A80194C6FB}" srcOrd="0" destOrd="0" presId="urn:microsoft.com/office/officeart/2005/8/layout/hProcess11"/>
    <dgm:cxn modelId="{A0A44E86-4985-429A-93F8-B7BAF06DA00B}" type="presParOf" srcId="{15160B3A-4A80-43C3-ACC7-40448B825EC7}" destId="{A2C1AD53-82D2-454B-AFE6-68EF83E7F0C1}" srcOrd="1" destOrd="0" presId="urn:microsoft.com/office/officeart/2005/8/layout/hProcess11"/>
    <dgm:cxn modelId="{75DAC27C-5CA7-4880-B5EA-30D917346230}" type="presParOf" srcId="{15160B3A-4A80-43C3-ACC7-40448B825EC7}" destId="{3A4D4085-5C48-421E-97B6-B97E9A31616B}" srcOrd="2" destOrd="0" presId="urn:microsoft.com/office/officeart/2005/8/layout/hProcess11"/>
    <dgm:cxn modelId="{01E74942-937B-4826-B76C-38B2BF7B11CD}" type="presParOf" srcId="{850D3D6D-2A96-4624-B999-8D0600CFD0DC}" destId="{A747D433-8844-423F-9B00-55F4F039B0B6}" srcOrd="1" destOrd="0" presId="urn:microsoft.com/office/officeart/2005/8/layout/hProcess11"/>
    <dgm:cxn modelId="{655DDC33-6BB3-4EF9-8C60-B85199EC3907}" type="presParOf" srcId="{850D3D6D-2A96-4624-B999-8D0600CFD0DC}" destId="{A46D5BF7-0477-4909-9B3C-D9AFD5BF8E8D}" srcOrd="2" destOrd="0" presId="urn:microsoft.com/office/officeart/2005/8/layout/hProcess11"/>
    <dgm:cxn modelId="{FB3BAD27-D843-422B-86C1-37477C0EE928}" type="presParOf" srcId="{A46D5BF7-0477-4909-9B3C-D9AFD5BF8E8D}" destId="{C4677AEE-D91E-4982-8B83-316F58DA06E6}" srcOrd="0" destOrd="0" presId="urn:microsoft.com/office/officeart/2005/8/layout/hProcess11"/>
    <dgm:cxn modelId="{2DE60A76-5BAE-4269-9A7F-FC97DA8ED6FE}" type="presParOf" srcId="{A46D5BF7-0477-4909-9B3C-D9AFD5BF8E8D}" destId="{68884DCC-7D41-47D9-A5E5-3530BFEA1D87}" srcOrd="1" destOrd="0" presId="urn:microsoft.com/office/officeart/2005/8/layout/hProcess11"/>
    <dgm:cxn modelId="{001A5823-046E-41DD-873D-17965F3FD767}" type="presParOf" srcId="{A46D5BF7-0477-4909-9B3C-D9AFD5BF8E8D}" destId="{0A3B70DC-0852-4893-A12F-3E3822EDB2BB}" srcOrd="2" destOrd="0" presId="urn:microsoft.com/office/officeart/2005/8/layout/hProcess11"/>
    <dgm:cxn modelId="{037223B7-C8BF-4558-A206-6A200604BF32}" type="presParOf" srcId="{850D3D6D-2A96-4624-B999-8D0600CFD0DC}" destId="{A6A1A3EA-C922-43B5-A24E-A05B5FE0B61D}" srcOrd="3" destOrd="0" presId="urn:microsoft.com/office/officeart/2005/8/layout/hProcess11"/>
    <dgm:cxn modelId="{5A5A7508-77EC-42E6-89A2-7959D5DB11BB}" type="presParOf" srcId="{850D3D6D-2A96-4624-B999-8D0600CFD0DC}" destId="{A3231CF6-56B7-4466-911A-28491C3164B7}" srcOrd="4" destOrd="0" presId="urn:microsoft.com/office/officeart/2005/8/layout/hProcess11"/>
    <dgm:cxn modelId="{9D96865D-4BB0-44CC-B32C-1D05C752CE53}" type="presParOf" srcId="{A3231CF6-56B7-4466-911A-28491C3164B7}" destId="{70060855-E243-4E23-81B9-AC5653B942A2}" srcOrd="0" destOrd="0" presId="urn:microsoft.com/office/officeart/2005/8/layout/hProcess11"/>
    <dgm:cxn modelId="{6FC4DC89-683C-459A-8F91-3E927F21B66E}" type="presParOf" srcId="{A3231CF6-56B7-4466-911A-28491C3164B7}" destId="{B2630241-2300-452C-B492-B873838A8128}" srcOrd="1" destOrd="0" presId="urn:microsoft.com/office/officeart/2005/8/layout/hProcess11"/>
    <dgm:cxn modelId="{2C077044-1469-43A8-A703-9D1DAA59D2CA}" type="presParOf" srcId="{A3231CF6-56B7-4466-911A-28491C3164B7}" destId="{16563D2F-B919-40EA-9E35-131F4764BD43}" srcOrd="2" destOrd="0" presId="urn:microsoft.com/office/officeart/2005/8/layout/hProcess11"/>
    <dgm:cxn modelId="{0B7858E0-52BE-458B-94B2-8CF3A5723102}" type="presParOf" srcId="{850D3D6D-2A96-4624-B999-8D0600CFD0DC}" destId="{870B1C47-03B4-48C8-B6B6-E05113461828}" srcOrd="5" destOrd="0" presId="urn:microsoft.com/office/officeart/2005/8/layout/hProcess11"/>
    <dgm:cxn modelId="{41630E5E-76E4-4639-91CE-636ECFD2FE41}" type="presParOf" srcId="{850D3D6D-2A96-4624-B999-8D0600CFD0DC}" destId="{558DF61A-49F5-4C41-8B30-453F1C149788}" srcOrd="6" destOrd="0" presId="urn:microsoft.com/office/officeart/2005/8/layout/hProcess11"/>
    <dgm:cxn modelId="{4CB1E490-DD20-4C25-8E38-3BEA3193A4D6}" type="presParOf" srcId="{558DF61A-49F5-4C41-8B30-453F1C149788}" destId="{69887170-937F-404A-881C-CCD8F7431795}" srcOrd="0" destOrd="0" presId="urn:microsoft.com/office/officeart/2005/8/layout/hProcess11"/>
    <dgm:cxn modelId="{9A6310E2-93A4-45BD-8C53-E27AA6086D30}" type="presParOf" srcId="{558DF61A-49F5-4C41-8B30-453F1C149788}" destId="{5CBF4D56-9847-4F02-BC7E-8346CE4454A8}" srcOrd="1" destOrd="0" presId="urn:microsoft.com/office/officeart/2005/8/layout/hProcess11"/>
    <dgm:cxn modelId="{5FF3FE90-DEDF-4BB8-8C7A-13C15202BF73}" type="presParOf" srcId="{558DF61A-49F5-4C41-8B30-453F1C149788}" destId="{4D49F6F9-A468-42C4-97A9-87D52EDC47CF}" srcOrd="2" destOrd="0" presId="urn:microsoft.com/office/officeart/2005/8/layout/hProcess11"/>
    <dgm:cxn modelId="{3A17561B-83C1-458C-B117-DFF5B50EE1C6}" type="presParOf" srcId="{850D3D6D-2A96-4624-B999-8D0600CFD0DC}" destId="{1065D82E-C586-4968-B2EA-A9B4B89B08CF}" srcOrd="7" destOrd="0" presId="urn:microsoft.com/office/officeart/2005/8/layout/hProcess11"/>
    <dgm:cxn modelId="{3A9208DA-93A1-425E-8EC1-003FF15C262F}" type="presParOf" srcId="{850D3D6D-2A96-4624-B999-8D0600CFD0DC}" destId="{34210884-4CD5-4018-B2A1-D3AD15C57421}" srcOrd="8" destOrd="0" presId="urn:microsoft.com/office/officeart/2005/8/layout/hProcess11"/>
    <dgm:cxn modelId="{4144D1DA-AF67-4873-BAA8-233B057175B4}" type="presParOf" srcId="{34210884-4CD5-4018-B2A1-D3AD15C57421}" destId="{3BBA3481-FF76-49B2-90BF-F62F17FD9B4B}" srcOrd="0" destOrd="0" presId="urn:microsoft.com/office/officeart/2005/8/layout/hProcess11"/>
    <dgm:cxn modelId="{687EEDDA-0AB3-415A-A0B0-1171E54A1D86}" type="presParOf" srcId="{34210884-4CD5-4018-B2A1-D3AD15C57421}" destId="{838CA943-48F9-4411-8278-B057403DE496}" srcOrd="1" destOrd="0" presId="urn:microsoft.com/office/officeart/2005/8/layout/hProcess11"/>
    <dgm:cxn modelId="{E4646395-E6F3-4273-B499-7B01FA1AF99D}" type="presParOf" srcId="{34210884-4CD5-4018-B2A1-D3AD15C57421}" destId="{5FDB1EA2-D668-45F9-927B-5D2338352A5B}" srcOrd="2" destOrd="0" presId="urn:microsoft.com/office/officeart/2005/8/layout/hProcess11"/>
    <dgm:cxn modelId="{8E6E4781-3CAD-443E-8AF6-D1049B3E581C}" type="presParOf" srcId="{850D3D6D-2A96-4624-B999-8D0600CFD0DC}" destId="{79C40D4A-7203-4184-8788-0BBCFBB3264A}" srcOrd="9" destOrd="0" presId="urn:microsoft.com/office/officeart/2005/8/layout/hProcess11"/>
    <dgm:cxn modelId="{1E148D88-106C-46EC-8391-3749217FD9D9}" type="presParOf" srcId="{850D3D6D-2A96-4624-B999-8D0600CFD0DC}" destId="{4A8E169B-2FA0-4834-87D3-2F9F767DDA89}" srcOrd="10" destOrd="0" presId="urn:microsoft.com/office/officeart/2005/8/layout/hProcess11"/>
    <dgm:cxn modelId="{81B93B36-F54C-427C-88F6-64323F32174C}" type="presParOf" srcId="{4A8E169B-2FA0-4834-87D3-2F9F767DDA89}" destId="{A1DE5CDB-A9BD-437B-A95F-6C076AF3D317}" srcOrd="0" destOrd="0" presId="urn:microsoft.com/office/officeart/2005/8/layout/hProcess11"/>
    <dgm:cxn modelId="{CB09954F-BD3E-43A5-B82A-15AFA6AFBE49}" type="presParOf" srcId="{4A8E169B-2FA0-4834-87D3-2F9F767DDA89}" destId="{FFAE54F4-0255-45C0-AC47-F3384ABA0D37}" srcOrd="1" destOrd="0" presId="urn:microsoft.com/office/officeart/2005/8/layout/hProcess11"/>
    <dgm:cxn modelId="{CF52AF83-F664-4CE2-A0F7-8035FB3C1937}" type="presParOf" srcId="{4A8E169B-2FA0-4834-87D3-2F9F767DDA89}" destId="{DF816087-796C-4F1B-B050-394E03FF1295}" srcOrd="2" destOrd="0" presId="urn:microsoft.com/office/officeart/2005/8/layout/hProcess11"/>
    <dgm:cxn modelId="{83CA13BE-FAFE-47A7-8F2D-2DC104B98165}" type="presParOf" srcId="{850D3D6D-2A96-4624-B999-8D0600CFD0DC}" destId="{FE0DC19B-3D78-4C42-8B33-4A059F7A5CE0}" srcOrd="11" destOrd="0" presId="urn:microsoft.com/office/officeart/2005/8/layout/hProcess11"/>
    <dgm:cxn modelId="{6CE32B6F-8400-417D-9373-AB77F3EAA0BD}" type="presParOf" srcId="{850D3D6D-2A96-4624-B999-8D0600CFD0DC}" destId="{543610E5-2E13-4706-825C-DA90917E506C}" srcOrd="12" destOrd="0" presId="urn:microsoft.com/office/officeart/2005/8/layout/hProcess11"/>
    <dgm:cxn modelId="{C07EE8C7-7FD0-4702-82CF-3AFB56E7188F}" type="presParOf" srcId="{543610E5-2E13-4706-825C-DA90917E506C}" destId="{96EC5629-2ACD-46D5-84D9-7D7ADB821354}" srcOrd="0" destOrd="0" presId="urn:microsoft.com/office/officeart/2005/8/layout/hProcess11"/>
    <dgm:cxn modelId="{A473BF7C-F932-4EC3-A5F8-9A4E1373B2CE}" type="presParOf" srcId="{543610E5-2E13-4706-825C-DA90917E506C}" destId="{0B66F493-8C4B-4B7F-87C7-BFD2362B272E}" srcOrd="1" destOrd="0" presId="urn:microsoft.com/office/officeart/2005/8/layout/hProcess11"/>
    <dgm:cxn modelId="{A5CE4FA8-55CC-4BA4-B6D1-7E7FE3803598}" type="presParOf" srcId="{543610E5-2E13-4706-825C-DA90917E506C}" destId="{7E6B4E65-9B1E-4E94-B8D8-13BA16313A9E}" srcOrd="2" destOrd="0" presId="urn:microsoft.com/office/officeart/2005/8/layout/hProcess11"/>
    <dgm:cxn modelId="{5BE34B42-564D-4E5D-8279-352E30DEFA0E}" type="presParOf" srcId="{850D3D6D-2A96-4624-B999-8D0600CFD0DC}" destId="{5F952585-9E84-4F10-82F4-38D23767CA25}" srcOrd="13" destOrd="0" presId="urn:microsoft.com/office/officeart/2005/8/layout/hProcess11"/>
    <dgm:cxn modelId="{B1F1EC4F-CA35-4682-BD33-9219A008D16A}" type="presParOf" srcId="{850D3D6D-2A96-4624-B999-8D0600CFD0DC}" destId="{5A9C656B-E534-4BF8-9C51-D71E500206E7}" srcOrd="14" destOrd="0" presId="urn:microsoft.com/office/officeart/2005/8/layout/hProcess11"/>
    <dgm:cxn modelId="{1FFC5BB8-935E-4E91-8EB2-8D14D84DE64E}" type="presParOf" srcId="{5A9C656B-E534-4BF8-9C51-D71E500206E7}" destId="{74CC1B22-5D6F-4804-A745-5457BA2948F0}" srcOrd="0" destOrd="0" presId="urn:microsoft.com/office/officeart/2005/8/layout/hProcess11"/>
    <dgm:cxn modelId="{3A82B037-D255-4032-8F54-18D46173E821}" type="presParOf" srcId="{5A9C656B-E534-4BF8-9C51-D71E500206E7}" destId="{6892E3C6-8006-49D7-9076-8C3FDC4301AB}" srcOrd="1" destOrd="0" presId="urn:microsoft.com/office/officeart/2005/8/layout/hProcess11"/>
    <dgm:cxn modelId="{E166BDDB-E609-441A-90B8-489051664957}" type="presParOf" srcId="{5A9C656B-E534-4BF8-9C51-D71E500206E7}" destId="{61FFB7E4-606C-48AD-85FC-43B91BB61BD5}" srcOrd="2" destOrd="0" presId="urn:microsoft.com/office/officeart/2005/8/layout/hProcess11"/>
    <dgm:cxn modelId="{C59A67D9-A6F0-413E-9288-B3C0C085B61D}" type="presParOf" srcId="{850D3D6D-2A96-4624-B999-8D0600CFD0DC}" destId="{75C1AE88-7B74-443D-833F-492AF0D3AE60}" srcOrd="15" destOrd="0" presId="urn:microsoft.com/office/officeart/2005/8/layout/hProcess11"/>
    <dgm:cxn modelId="{D11FBCD2-3196-4B6B-A143-8D58F5DC46BA}" type="presParOf" srcId="{850D3D6D-2A96-4624-B999-8D0600CFD0DC}" destId="{765D1AEE-C982-48AE-AD3A-2C7F5E7B0DAF}" srcOrd="16" destOrd="0" presId="urn:microsoft.com/office/officeart/2005/8/layout/hProcess11"/>
    <dgm:cxn modelId="{4E34DFA9-7A39-41B3-A15A-27DB48393C7B}" type="presParOf" srcId="{765D1AEE-C982-48AE-AD3A-2C7F5E7B0DAF}" destId="{5E5AB0DC-C776-475C-AF5F-DE6C4D98C9ED}" srcOrd="0" destOrd="0" presId="urn:microsoft.com/office/officeart/2005/8/layout/hProcess11"/>
    <dgm:cxn modelId="{E3B8DA7A-0219-4FDC-A952-646F9A5629E8}" type="presParOf" srcId="{765D1AEE-C982-48AE-AD3A-2C7F5E7B0DAF}" destId="{C931C53B-86FD-4D34-B31C-ED78AA057F20}" srcOrd="1" destOrd="0" presId="urn:microsoft.com/office/officeart/2005/8/layout/hProcess11"/>
    <dgm:cxn modelId="{E1B6153F-7CE8-495B-B3BC-0054111D76C8}" type="presParOf" srcId="{765D1AEE-C982-48AE-AD3A-2C7F5E7B0DAF}" destId="{92E74AAA-7C17-44FF-8073-0E02E1E1C707}" srcOrd="2" destOrd="0" presId="urn:microsoft.com/office/officeart/2005/8/layout/hProcess11"/>
    <dgm:cxn modelId="{D705545F-4270-4FC3-AC50-94EEA14A9CA7}" type="presParOf" srcId="{850D3D6D-2A96-4624-B999-8D0600CFD0DC}" destId="{F7A70942-54DA-422B-87D7-A53436E58D96}" srcOrd="17" destOrd="0" presId="urn:microsoft.com/office/officeart/2005/8/layout/hProcess11"/>
    <dgm:cxn modelId="{36F769BE-B59C-4A94-B9B0-CC56E9B3A993}" type="presParOf" srcId="{850D3D6D-2A96-4624-B999-8D0600CFD0DC}" destId="{15CCB8CB-C9DE-4806-9742-0A607405C6A5}" srcOrd="18" destOrd="0" presId="urn:microsoft.com/office/officeart/2005/8/layout/hProcess11"/>
    <dgm:cxn modelId="{2612130F-CBFF-4F86-BE36-A6040AB99D65}" type="presParOf" srcId="{15CCB8CB-C9DE-4806-9742-0A607405C6A5}" destId="{6526DE3A-EF8C-4F28-B8F8-52112CE55C23}" srcOrd="0" destOrd="0" presId="urn:microsoft.com/office/officeart/2005/8/layout/hProcess11"/>
    <dgm:cxn modelId="{956979CA-E6BA-4551-A700-A31354D9A90C}" type="presParOf" srcId="{15CCB8CB-C9DE-4806-9742-0A607405C6A5}" destId="{7A91487D-02BF-405F-B070-83A76B73EFF2}" srcOrd="1" destOrd="0" presId="urn:microsoft.com/office/officeart/2005/8/layout/hProcess11"/>
    <dgm:cxn modelId="{128FBAD6-6CEB-4B12-8470-66683086FAFA}" type="presParOf" srcId="{15CCB8CB-C9DE-4806-9742-0A607405C6A5}" destId="{39ACCC10-6D13-44EA-914E-EB2096A0FF98}"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C49EF2-C732-4407-8C57-6094A28CD44D}"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n-US"/>
        </a:p>
      </dgm:t>
    </dgm:pt>
    <dgm:pt modelId="{971244C3-AD5F-43D5-B250-33D25A8F159E}">
      <dgm:prSet phldrT="[Tekst]" custT="1"/>
      <dgm:spPr/>
      <dgm:t>
        <a:bodyPr vert="vert"/>
        <a:lstStyle/>
        <a:p>
          <a:pPr algn="ctr"/>
          <a:r>
            <a:rPr lang="it-IT" sz="2400" b="1" i="0" dirty="0" smtClean="0"/>
            <a:t>Procedure efficaci di riconoscimento per rifugiati, sfollati e persone in situazione di rifugiato, incluse quelle senza documentazione ufficiale</a:t>
          </a:r>
          <a:endParaRPr lang="en-US" sz="2400" b="1" i="0" dirty="0"/>
        </a:p>
      </dgm:t>
    </dgm:pt>
    <dgm:pt modelId="{2E34F341-ED0C-40C1-BDDA-FC0AFC2B51CC}" type="parTrans" cxnId="{3826008B-063B-4157-9C75-3E13BD58733F}">
      <dgm:prSet/>
      <dgm:spPr/>
      <dgm:t>
        <a:bodyPr/>
        <a:lstStyle/>
        <a:p>
          <a:endParaRPr lang="en-US"/>
        </a:p>
      </dgm:t>
    </dgm:pt>
    <dgm:pt modelId="{A4E4DB50-F8F6-4A9E-96DC-C7E456899B08}" type="sibTrans" cxnId="{3826008B-063B-4157-9C75-3E13BD58733F}">
      <dgm:prSet/>
      <dgm:spPr/>
      <dgm:t>
        <a:bodyPr/>
        <a:lstStyle/>
        <a:p>
          <a:endParaRPr lang="en-US"/>
        </a:p>
      </dgm:t>
    </dgm:pt>
    <dgm:pt modelId="{A568A9D4-7E55-4FF4-9626-D2A2B676E6C9}">
      <dgm:prSet phldrT="[Tekst]" custT="1"/>
      <dgm:spPr/>
      <dgm:t>
        <a:bodyPr/>
        <a:lstStyle/>
        <a:p>
          <a:r>
            <a:rPr lang="en-US" sz="2400" dirty="0" err="1" smtClean="0"/>
            <a:t>Metodologia</a:t>
          </a:r>
          <a:r>
            <a:rPr lang="en-US" sz="2400" dirty="0" smtClean="0"/>
            <a:t> </a:t>
          </a:r>
          <a:r>
            <a:rPr lang="en-US" sz="2400" dirty="0" err="1" smtClean="0"/>
            <a:t>comune</a:t>
          </a:r>
          <a:r>
            <a:rPr lang="en-US" sz="2400" dirty="0" smtClean="0"/>
            <a:t> </a:t>
          </a:r>
          <a:endParaRPr lang="en-US" sz="2400" dirty="0"/>
        </a:p>
      </dgm:t>
    </dgm:pt>
    <dgm:pt modelId="{448D0DA2-DECB-4E4F-9712-16EF9EA8C6E9}" type="parTrans" cxnId="{17544F8B-932B-4AF1-8EC6-32938E163E67}">
      <dgm:prSet/>
      <dgm:spPr/>
      <dgm:t>
        <a:bodyPr/>
        <a:lstStyle/>
        <a:p>
          <a:endParaRPr lang="en-US"/>
        </a:p>
      </dgm:t>
    </dgm:pt>
    <dgm:pt modelId="{B601D50A-AF7F-4485-9F9B-07573CE03C67}" type="sibTrans" cxnId="{17544F8B-932B-4AF1-8EC6-32938E163E67}">
      <dgm:prSet/>
      <dgm:spPr/>
      <dgm:t>
        <a:bodyPr/>
        <a:lstStyle/>
        <a:p>
          <a:endParaRPr lang="en-US"/>
        </a:p>
      </dgm:t>
    </dgm:pt>
    <dgm:pt modelId="{4D71DF89-DACA-4837-BA5A-34A248F150C3}">
      <dgm:prSet phldrT="[Tekst]" custT="1"/>
      <dgm:spPr/>
      <dgm:t>
        <a:bodyPr/>
        <a:lstStyle/>
        <a:p>
          <a:r>
            <a:rPr lang="en-US" sz="2400" dirty="0" err="1" smtClean="0"/>
            <a:t>Dichiarazioni</a:t>
          </a:r>
          <a:r>
            <a:rPr lang="en-US" sz="2400" dirty="0" smtClean="0"/>
            <a:t> </a:t>
          </a:r>
          <a:r>
            <a:rPr lang="en-US" sz="2400" dirty="0" err="1" smtClean="0"/>
            <a:t>comuni</a:t>
          </a:r>
          <a:endParaRPr lang="en-US" sz="2400" dirty="0"/>
        </a:p>
      </dgm:t>
    </dgm:pt>
    <dgm:pt modelId="{367EAB14-622F-4EC9-9079-A2BA5B95F72E}" type="parTrans" cxnId="{9BBBD9CC-5AD6-4218-9D97-7107DC6F6B71}">
      <dgm:prSet/>
      <dgm:spPr/>
      <dgm:t>
        <a:bodyPr/>
        <a:lstStyle/>
        <a:p>
          <a:endParaRPr lang="en-US"/>
        </a:p>
      </dgm:t>
    </dgm:pt>
    <dgm:pt modelId="{B4F356FF-7C11-4C2A-8DC2-FDD3B9FC9BBD}" type="sibTrans" cxnId="{9BBBD9CC-5AD6-4218-9D97-7107DC6F6B71}">
      <dgm:prSet/>
      <dgm:spPr/>
      <dgm:t>
        <a:bodyPr/>
        <a:lstStyle/>
        <a:p>
          <a:endParaRPr lang="en-US"/>
        </a:p>
      </dgm:t>
    </dgm:pt>
    <dgm:pt modelId="{DB824869-DA07-4C70-8B14-05CE578AF78A}">
      <dgm:prSet phldrT="[Tekst]" custT="1"/>
      <dgm:spPr/>
      <dgm:t>
        <a:bodyPr/>
        <a:lstStyle/>
        <a:p>
          <a:r>
            <a:rPr lang="en-US" sz="2400" dirty="0" smtClean="0"/>
            <a:t>Moduli E-Learning </a:t>
          </a:r>
          <a:endParaRPr lang="en-US" sz="2400" dirty="0"/>
        </a:p>
      </dgm:t>
    </dgm:pt>
    <dgm:pt modelId="{9574447B-4B9B-410B-B643-6FEFB31FC44F}" type="parTrans" cxnId="{ACC72605-0E11-4788-9958-A340211BAA17}">
      <dgm:prSet/>
      <dgm:spPr/>
      <dgm:t>
        <a:bodyPr/>
        <a:lstStyle/>
        <a:p>
          <a:endParaRPr lang="en-US"/>
        </a:p>
      </dgm:t>
    </dgm:pt>
    <dgm:pt modelId="{8C9F5840-5141-438F-B701-42DD337198D0}" type="sibTrans" cxnId="{ACC72605-0E11-4788-9958-A340211BAA17}">
      <dgm:prSet/>
      <dgm:spPr/>
      <dgm:t>
        <a:bodyPr/>
        <a:lstStyle/>
        <a:p>
          <a:endParaRPr lang="en-US"/>
        </a:p>
      </dgm:t>
    </dgm:pt>
    <dgm:pt modelId="{A08AD605-569F-41BA-93CA-A1D91948E691}">
      <dgm:prSet custT="1"/>
      <dgm:spPr/>
      <dgm:t>
        <a:bodyPr/>
        <a:lstStyle/>
        <a:p>
          <a:r>
            <a:rPr lang="en-US" sz="2400" dirty="0" err="1" smtClean="0"/>
            <a:t>Profili</a:t>
          </a:r>
          <a:r>
            <a:rPr lang="en-US" sz="2400" dirty="0" smtClean="0"/>
            <a:t> </a:t>
          </a:r>
          <a:r>
            <a:rPr lang="en-US" sz="2400" dirty="0" err="1" smtClean="0"/>
            <a:t>nazionali</a:t>
          </a:r>
          <a:endParaRPr lang="en-US" sz="2400" dirty="0"/>
        </a:p>
      </dgm:t>
    </dgm:pt>
    <dgm:pt modelId="{8F92FF41-2274-42D5-B7BA-7C2954425B13}" type="parTrans" cxnId="{8451395A-DD72-4F2C-A35B-4E4590F7CC68}">
      <dgm:prSet/>
      <dgm:spPr/>
      <dgm:t>
        <a:bodyPr/>
        <a:lstStyle/>
        <a:p>
          <a:endParaRPr lang="en-US"/>
        </a:p>
      </dgm:t>
    </dgm:pt>
    <dgm:pt modelId="{F6B54F4F-B2C6-414D-9803-BD2C15380D0C}" type="sibTrans" cxnId="{8451395A-DD72-4F2C-A35B-4E4590F7CC68}">
      <dgm:prSet/>
      <dgm:spPr/>
      <dgm:t>
        <a:bodyPr/>
        <a:lstStyle/>
        <a:p>
          <a:endParaRPr lang="en-US"/>
        </a:p>
      </dgm:t>
    </dgm:pt>
    <dgm:pt modelId="{1DB54853-7309-45C0-B112-488FD4FB009C}" type="pres">
      <dgm:prSet presAssocID="{41C49EF2-C732-4407-8C57-6094A28CD44D}" presName="Name0" presStyleCnt="0">
        <dgm:presLayoutVars>
          <dgm:chPref val="1"/>
          <dgm:dir/>
          <dgm:animOne val="branch"/>
          <dgm:animLvl val="lvl"/>
          <dgm:resizeHandles val="exact"/>
        </dgm:presLayoutVars>
      </dgm:prSet>
      <dgm:spPr/>
      <dgm:t>
        <a:bodyPr/>
        <a:lstStyle/>
        <a:p>
          <a:endParaRPr lang="en-US"/>
        </a:p>
      </dgm:t>
    </dgm:pt>
    <dgm:pt modelId="{F20B9D23-E737-4F89-BA64-C78AE4DD97DF}" type="pres">
      <dgm:prSet presAssocID="{971244C3-AD5F-43D5-B250-33D25A8F159E}" presName="root1" presStyleCnt="0"/>
      <dgm:spPr/>
    </dgm:pt>
    <dgm:pt modelId="{A2CCEA1C-1187-4FE3-989F-71ADCDCD120C}" type="pres">
      <dgm:prSet presAssocID="{971244C3-AD5F-43D5-B250-33D25A8F159E}" presName="LevelOneTextNode" presStyleLbl="node0" presStyleIdx="0" presStyleCnt="1" custScaleX="394136">
        <dgm:presLayoutVars>
          <dgm:chPref val="3"/>
        </dgm:presLayoutVars>
      </dgm:prSet>
      <dgm:spPr/>
      <dgm:t>
        <a:bodyPr/>
        <a:lstStyle/>
        <a:p>
          <a:endParaRPr lang="en-US"/>
        </a:p>
      </dgm:t>
    </dgm:pt>
    <dgm:pt modelId="{8F98634C-8CC2-4E08-96AC-57A4C49CDD38}" type="pres">
      <dgm:prSet presAssocID="{971244C3-AD5F-43D5-B250-33D25A8F159E}" presName="level2hierChild" presStyleCnt="0"/>
      <dgm:spPr/>
    </dgm:pt>
    <dgm:pt modelId="{69E03D5D-B4DF-4D2B-A57A-5CA2E658C817}" type="pres">
      <dgm:prSet presAssocID="{448D0DA2-DECB-4E4F-9712-16EF9EA8C6E9}" presName="conn2-1" presStyleLbl="parChTrans1D2" presStyleIdx="0" presStyleCnt="4"/>
      <dgm:spPr/>
      <dgm:t>
        <a:bodyPr/>
        <a:lstStyle/>
        <a:p>
          <a:endParaRPr lang="en-US"/>
        </a:p>
      </dgm:t>
    </dgm:pt>
    <dgm:pt modelId="{1CAC400E-568F-4A35-939D-65A21A68B2DF}" type="pres">
      <dgm:prSet presAssocID="{448D0DA2-DECB-4E4F-9712-16EF9EA8C6E9}" presName="connTx" presStyleLbl="parChTrans1D2" presStyleIdx="0" presStyleCnt="4"/>
      <dgm:spPr/>
      <dgm:t>
        <a:bodyPr/>
        <a:lstStyle/>
        <a:p>
          <a:endParaRPr lang="en-US"/>
        </a:p>
      </dgm:t>
    </dgm:pt>
    <dgm:pt modelId="{A95FDC7D-7484-4CE3-9588-7FBF0C28595E}" type="pres">
      <dgm:prSet presAssocID="{A568A9D4-7E55-4FF4-9626-D2A2B676E6C9}" presName="root2" presStyleCnt="0"/>
      <dgm:spPr/>
    </dgm:pt>
    <dgm:pt modelId="{3772605F-DF21-4B06-95CF-421701DC2491}" type="pres">
      <dgm:prSet presAssocID="{A568A9D4-7E55-4FF4-9626-D2A2B676E6C9}" presName="LevelTwoTextNode" presStyleLbl="node2" presStyleIdx="0" presStyleCnt="4">
        <dgm:presLayoutVars>
          <dgm:chPref val="3"/>
        </dgm:presLayoutVars>
      </dgm:prSet>
      <dgm:spPr/>
      <dgm:t>
        <a:bodyPr/>
        <a:lstStyle/>
        <a:p>
          <a:endParaRPr lang="en-US"/>
        </a:p>
      </dgm:t>
    </dgm:pt>
    <dgm:pt modelId="{EDC3F42A-0CBD-4C20-937D-17D332FD99DB}" type="pres">
      <dgm:prSet presAssocID="{A568A9D4-7E55-4FF4-9626-D2A2B676E6C9}" presName="level3hierChild" presStyleCnt="0"/>
      <dgm:spPr/>
    </dgm:pt>
    <dgm:pt modelId="{FCE45BE1-2F42-4F26-AE63-CAF00127A1CE}" type="pres">
      <dgm:prSet presAssocID="{367EAB14-622F-4EC9-9079-A2BA5B95F72E}" presName="conn2-1" presStyleLbl="parChTrans1D2" presStyleIdx="1" presStyleCnt="4"/>
      <dgm:spPr/>
      <dgm:t>
        <a:bodyPr/>
        <a:lstStyle/>
        <a:p>
          <a:endParaRPr lang="en-US"/>
        </a:p>
      </dgm:t>
    </dgm:pt>
    <dgm:pt modelId="{6D00C9A5-0E64-4E41-B1FD-26F2C94E1B09}" type="pres">
      <dgm:prSet presAssocID="{367EAB14-622F-4EC9-9079-A2BA5B95F72E}" presName="connTx" presStyleLbl="parChTrans1D2" presStyleIdx="1" presStyleCnt="4"/>
      <dgm:spPr/>
      <dgm:t>
        <a:bodyPr/>
        <a:lstStyle/>
        <a:p>
          <a:endParaRPr lang="en-US"/>
        </a:p>
      </dgm:t>
    </dgm:pt>
    <dgm:pt modelId="{2451B53D-7FDB-4552-814E-216F1BE6EB76}" type="pres">
      <dgm:prSet presAssocID="{4D71DF89-DACA-4837-BA5A-34A248F150C3}" presName="root2" presStyleCnt="0"/>
      <dgm:spPr/>
    </dgm:pt>
    <dgm:pt modelId="{D820EA32-9367-4C08-B60C-42BE7863D16B}" type="pres">
      <dgm:prSet presAssocID="{4D71DF89-DACA-4837-BA5A-34A248F150C3}" presName="LevelTwoTextNode" presStyleLbl="node2" presStyleIdx="1" presStyleCnt="4">
        <dgm:presLayoutVars>
          <dgm:chPref val="3"/>
        </dgm:presLayoutVars>
      </dgm:prSet>
      <dgm:spPr/>
      <dgm:t>
        <a:bodyPr/>
        <a:lstStyle/>
        <a:p>
          <a:endParaRPr lang="en-US"/>
        </a:p>
      </dgm:t>
    </dgm:pt>
    <dgm:pt modelId="{7B54C05E-1F5F-47C5-AB7C-157C5F7244AC}" type="pres">
      <dgm:prSet presAssocID="{4D71DF89-DACA-4837-BA5A-34A248F150C3}" presName="level3hierChild" presStyleCnt="0"/>
      <dgm:spPr/>
    </dgm:pt>
    <dgm:pt modelId="{895329DB-4695-4EB5-90DC-6EAEC85EB2F5}" type="pres">
      <dgm:prSet presAssocID="{8F92FF41-2274-42D5-B7BA-7C2954425B13}" presName="conn2-1" presStyleLbl="parChTrans1D2" presStyleIdx="2" presStyleCnt="4"/>
      <dgm:spPr/>
      <dgm:t>
        <a:bodyPr/>
        <a:lstStyle/>
        <a:p>
          <a:endParaRPr lang="en-US"/>
        </a:p>
      </dgm:t>
    </dgm:pt>
    <dgm:pt modelId="{960E74F7-EBE9-47BC-AC1E-CBFAFDDAD401}" type="pres">
      <dgm:prSet presAssocID="{8F92FF41-2274-42D5-B7BA-7C2954425B13}" presName="connTx" presStyleLbl="parChTrans1D2" presStyleIdx="2" presStyleCnt="4"/>
      <dgm:spPr/>
      <dgm:t>
        <a:bodyPr/>
        <a:lstStyle/>
        <a:p>
          <a:endParaRPr lang="en-US"/>
        </a:p>
      </dgm:t>
    </dgm:pt>
    <dgm:pt modelId="{BE4DA964-98F5-49EE-AA79-3DC637E15B29}" type="pres">
      <dgm:prSet presAssocID="{A08AD605-569F-41BA-93CA-A1D91948E691}" presName="root2" presStyleCnt="0"/>
      <dgm:spPr/>
    </dgm:pt>
    <dgm:pt modelId="{515815DB-915D-4906-A7AB-2F97088A8F98}" type="pres">
      <dgm:prSet presAssocID="{A08AD605-569F-41BA-93CA-A1D91948E691}" presName="LevelTwoTextNode" presStyleLbl="node2" presStyleIdx="2" presStyleCnt="4">
        <dgm:presLayoutVars>
          <dgm:chPref val="3"/>
        </dgm:presLayoutVars>
      </dgm:prSet>
      <dgm:spPr/>
      <dgm:t>
        <a:bodyPr/>
        <a:lstStyle/>
        <a:p>
          <a:endParaRPr lang="en-US"/>
        </a:p>
      </dgm:t>
    </dgm:pt>
    <dgm:pt modelId="{78A923B5-65C4-4F89-9FAE-0D7EB06B4613}" type="pres">
      <dgm:prSet presAssocID="{A08AD605-569F-41BA-93CA-A1D91948E691}" presName="level3hierChild" presStyleCnt="0"/>
      <dgm:spPr/>
    </dgm:pt>
    <dgm:pt modelId="{4AA1DB70-E19C-4B7D-99E8-B1E92C7E7FE0}" type="pres">
      <dgm:prSet presAssocID="{9574447B-4B9B-410B-B643-6FEFB31FC44F}" presName="conn2-1" presStyleLbl="parChTrans1D2" presStyleIdx="3" presStyleCnt="4"/>
      <dgm:spPr/>
      <dgm:t>
        <a:bodyPr/>
        <a:lstStyle/>
        <a:p>
          <a:endParaRPr lang="en-US"/>
        </a:p>
      </dgm:t>
    </dgm:pt>
    <dgm:pt modelId="{5425D3B0-093D-48BA-A656-31316F36F99B}" type="pres">
      <dgm:prSet presAssocID="{9574447B-4B9B-410B-B643-6FEFB31FC44F}" presName="connTx" presStyleLbl="parChTrans1D2" presStyleIdx="3" presStyleCnt="4"/>
      <dgm:spPr/>
      <dgm:t>
        <a:bodyPr/>
        <a:lstStyle/>
        <a:p>
          <a:endParaRPr lang="en-US"/>
        </a:p>
      </dgm:t>
    </dgm:pt>
    <dgm:pt modelId="{C7A4960C-9EB4-426D-BCF8-16E83F03F7E0}" type="pres">
      <dgm:prSet presAssocID="{DB824869-DA07-4C70-8B14-05CE578AF78A}" presName="root2" presStyleCnt="0"/>
      <dgm:spPr/>
    </dgm:pt>
    <dgm:pt modelId="{B44BD8AB-50BD-4F47-9CD7-C2F40DB4874E}" type="pres">
      <dgm:prSet presAssocID="{DB824869-DA07-4C70-8B14-05CE578AF78A}" presName="LevelTwoTextNode" presStyleLbl="node2" presStyleIdx="3" presStyleCnt="4">
        <dgm:presLayoutVars>
          <dgm:chPref val="3"/>
        </dgm:presLayoutVars>
      </dgm:prSet>
      <dgm:spPr/>
      <dgm:t>
        <a:bodyPr/>
        <a:lstStyle/>
        <a:p>
          <a:endParaRPr lang="en-US"/>
        </a:p>
      </dgm:t>
    </dgm:pt>
    <dgm:pt modelId="{90C72899-3917-4053-A568-1FE0027A65D2}" type="pres">
      <dgm:prSet presAssocID="{DB824869-DA07-4C70-8B14-05CE578AF78A}" presName="level3hierChild" presStyleCnt="0"/>
      <dgm:spPr/>
    </dgm:pt>
  </dgm:ptLst>
  <dgm:cxnLst>
    <dgm:cxn modelId="{ECFB4DB3-1383-48F2-A9FF-65D17F8032AE}" type="presOf" srcId="{9574447B-4B9B-410B-B643-6FEFB31FC44F}" destId="{5425D3B0-093D-48BA-A656-31316F36F99B}" srcOrd="1" destOrd="0" presId="urn:microsoft.com/office/officeart/2008/layout/HorizontalMultiLevelHierarchy"/>
    <dgm:cxn modelId="{17544F8B-932B-4AF1-8EC6-32938E163E67}" srcId="{971244C3-AD5F-43D5-B250-33D25A8F159E}" destId="{A568A9D4-7E55-4FF4-9626-D2A2B676E6C9}" srcOrd="0" destOrd="0" parTransId="{448D0DA2-DECB-4E4F-9712-16EF9EA8C6E9}" sibTransId="{B601D50A-AF7F-4485-9F9B-07573CE03C67}"/>
    <dgm:cxn modelId="{CBAF00C6-4E0D-475F-BF09-30A390ED125E}" type="presOf" srcId="{448D0DA2-DECB-4E4F-9712-16EF9EA8C6E9}" destId="{69E03D5D-B4DF-4D2B-A57A-5CA2E658C817}" srcOrd="0" destOrd="0" presId="urn:microsoft.com/office/officeart/2008/layout/HorizontalMultiLevelHierarchy"/>
    <dgm:cxn modelId="{9BBBD9CC-5AD6-4218-9D97-7107DC6F6B71}" srcId="{971244C3-AD5F-43D5-B250-33D25A8F159E}" destId="{4D71DF89-DACA-4837-BA5A-34A248F150C3}" srcOrd="1" destOrd="0" parTransId="{367EAB14-622F-4EC9-9079-A2BA5B95F72E}" sibTransId="{B4F356FF-7C11-4C2A-8DC2-FDD3B9FC9BBD}"/>
    <dgm:cxn modelId="{8557F0DA-70CB-47CF-B951-805FA194F5C1}" type="presOf" srcId="{367EAB14-622F-4EC9-9079-A2BA5B95F72E}" destId="{FCE45BE1-2F42-4F26-AE63-CAF00127A1CE}" srcOrd="0" destOrd="0" presId="urn:microsoft.com/office/officeart/2008/layout/HorizontalMultiLevelHierarchy"/>
    <dgm:cxn modelId="{C5F0A997-2A74-492F-AEA0-9238C52AEA12}" type="presOf" srcId="{367EAB14-622F-4EC9-9079-A2BA5B95F72E}" destId="{6D00C9A5-0E64-4E41-B1FD-26F2C94E1B09}" srcOrd="1" destOrd="0" presId="urn:microsoft.com/office/officeart/2008/layout/HorizontalMultiLevelHierarchy"/>
    <dgm:cxn modelId="{3826008B-063B-4157-9C75-3E13BD58733F}" srcId="{41C49EF2-C732-4407-8C57-6094A28CD44D}" destId="{971244C3-AD5F-43D5-B250-33D25A8F159E}" srcOrd="0" destOrd="0" parTransId="{2E34F341-ED0C-40C1-BDDA-FC0AFC2B51CC}" sibTransId="{A4E4DB50-F8F6-4A9E-96DC-C7E456899B08}"/>
    <dgm:cxn modelId="{8451395A-DD72-4F2C-A35B-4E4590F7CC68}" srcId="{971244C3-AD5F-43D5-B250-33D25A8F159E}" destId="{A08AD605-569F-41BA-93CA-A1D91948E691}" srcOrd="2" destOrd="0" parTransId="{8F92FF41-2274-42D5-B7BA-7C2954425B13}" sibTransId="{F6B54F4F-B2C6-414D-9803-BD2C15380D0C}"/>
    <dgm:cxn modelId="{01BFA3EA-642E-4DC0-AD6D-9162FFD5AE2C}" type="presOf" srcId="{41C49EF2-C732-4407-8C57-6094A28CD44D}" destId="{1DB54853-7309-45C0-B112-488FD4FB009C}" srcOrd="0" destOrd="0" presId="urn:microsoft.com/office/officeart/2008/layout/HorizontalMultiLevelHierarchy"/>
    <dgm:cxn modelId="{B0FA9220-6FD5-4573-93A6-886E733C1647}" type="presOf" srcId="{8F92FF41-2274-42D5-B7BA-7C2954425B13}" destId="{960E74F7-EBE9-47BC-AC1E-CBFAFDDAD401}" srcOrd="1" destOrd="0" presId="urn:microsoft.com/office/officeart/2008/layout/HorizontalMultiLevelHierarchy"/>
    <dgm:cxn modelId="{792D2C7B-E8B7-4E10-9147-F42C03505DDD}" type="presOf" srcId="{A568A9D4-7E55-4FF4-9626-D2A2B676E6C9}" destId="{3772605F-DF21-4B06-95CF-421701DC2491}" srcOrd="0" destOrd="0" presId="urn:microsoft.com/office/officeart/2008/layout/HorizontalMultiLevelHierarchy"/>
    <dgm:cxn modelId="{6D0453E3-59D6-4311-90AF-9880F33E6E42}" type="presOf" srcId="{448D0DA2-DECB-4E4F-9712-16EF9EA8C6E9}" destId="{1CAC400E-568F-4A35-939D-65A21A68B2DF}" srcOrd="1" destOrd="0" presId="urn:microsoft.com/office/officeart/2008/layout/HorizontalMultiLevelHierarchy"/>
    <dgm:cxn modelId="{B6B60828-6FC8-4C2B-A178-5D491BAB2CED}" type="presOf" srcId="{8F92FF41-2274-42D5-B7BA-7C2954425B13}" destId="{895329DB-4695-4EB5-90DC-6EAEC85EB2F5}" srcOrd="0" destOrd="0" presId="urn:microsoft.com/office/officeart/2008/layout/HorizontalMultiLevelHierarchy"/>
    <dgm:cxn modelId="{9E9EEDBF-B353-4063-97AB-8BCF8C6CF2BB}" type="presOf" srcId="{DB824869-DA07-4C70-8B14-05CE578AF78A}" destId="{B44BD8AB-50BD-4F47-9CD7-C2F40DB4874E}" srcOrd="0" destOrd="0" presId="urn:microsoft.com/office/officeart/2008/layout/HorizontalMultiLevelHierarchy"/>
    <dgm:cxn modelId="{6FEEA2CE-1327-43A1-906B-04ADE2F84121}" type="presOf" srcId="{4D71DF89-DACA-4837-BA5A-34A248F150C3}" destId="{D820EA32-9367-4C08-B60C-42BE7863D16B}" srcOrd="0" destOrd="0" presId="urn:microsoft.com/office/officeart/2008/layout/HorizontalMultiLevelHierarchy"/>
    <dgm:cxn modelId="{1D57A751-2492-45AC-86D3-035EC4280A06}" type="presOf" srcId="{A08AD605-569F-41BA-93CA-A1D91948E691}" destId="{515815DB-915D-4906-A7AB-2F97088A8F98}" srcOrd="0" destOrd="0" presId="urn:microsoft.com/office/officeart/2008/layout/HorizontalMultiLevelHierarchy"/>
    <dgm:cxn modelId="{7A49D3EF-32C5-4835-BB23-C79919C0EB6A}" type="presOf" srcId="{9574447B-4B9B-410B-B643-6FEFB31FC44F}" destId="{4AA1DB70-E19C-4B7D-99E8-B1E92C7E7FE0}" srcOrd="0" destOrd="0" presId="urn:microsoft.com/office/officeart/2008/layout/HorizontalMultiLevelHierarchy"/>
    <dgm:cxn modelId="{ACC72605-0E11-4788-9958-A340211BAA17}" srcId="{971244C3-AD5F-43D5-B250-33D25A8F159E}" destId="{DB824869-DA07-4C70-8B14-05CE578AF78A}" srcOrd="3" destOrd="0" parTransId="{9574447B-4B9B-410B-B643-6FEFB31FC44F}" sibTransId="{8C9F5840-5141-438F-B701-42DD337198D0}"/>
    <dgm:cxn modelId="{1F151E06-CB67-46D9-AF85-85D23D8B13BB}" type="presOf" srcId="{971244C3-AD5F-43D5-B250-33D25A8F159E}" destId="{A2CCEA1C-1187-4FE3-989F-71ADCDCD120C}" srcOrd="0" destOrd="0" presId="urn:microsoft.com/office/officeart/2008/layout/HorizontalMultiLevelHierarchy"/>
    <dgm:cxn modelId="{8E3C57EF-A5DA-42D1-85FF-E292F4A7C6F7}" type="presParOf" srcId="{1DB54853-7309-45C0-B112-488FD4FB009C}" destId="{F20B9D23-E737-4F89-BA64-C78AE4DD97DF}" srcOrd="0" destOrd="0" presId="urn:microsoft.com/office/officeart/2008/layout/HorizontalMultiLevelHierarchy"/>
    <dgm:cxn modelId="{044BD978-2F80-4671-A64F-8C75E05C9E41}" type="presParOf" srcId="{F20B9D23-E737-4F89-BA64-C78AE4DD97DF}" destId="{A2CCEA1C-1187-4FE3-989F-71ADCDCD120C}" srcOrd="0" destOrd="0" presId="urn:microsoft.com/office/officeart/2008/layout/HorizontalMultiLevelHierarchy"/>
    <dgm:cxn modelId="{EEDC4FBA-EDF6-4C7B-BC2C-FB7CCBF1C453}" type="presParOf" srcId="{F20B9D23-E737-4F89-BA64-C78AE4DD97DF}" destId="{8F98634C-8CC2-4E08-96AC-57A4C49CDD38}" srcOrd="1" destOrd="0" presId="urn:microsoft.com/office/officeart/2008/layout/HorizontalMultiLevelHierarchy"/>
    <dgm:cxn modelId="{A793B57C-70F1-4902-94E5-202818CC1026}" type="presParOf" srcId="{8F98634C-8CC2-4E08-96AC-57A4C49CDD38}" destId="{69E03D5D-B4DF-4D2B-A57A-5CA2E658C817}" srcOrd="0" destOrd="0" presId="urn:microsoft.com/office/officeart/2008/layout/HorizontalMultiLevelHierarchy"/>
    <dgm:cxn modelId="{AF4581D2-A4F8-43C5-B8B1-91972D8488DB}" type="presParOf" srcId="{69E03D5D-B4DF-4D2B-A57A-5CA2E658C817}" destId="{1CAC400E-568F-4A35-939D-65A21A68B2DF}" srcOrd="0" destOrd="0" presId="urn:microsoft.com/office/officeart/2008/layout/HorizontalMultiLevelHierarchy"/>
    <dgm:cxn modelId="{92DCBE7C-3A51-4AEA-920C-14BF2AE5FCC4}" type="presParOf" srcId="{8F98634C-8CC2-4E08-96AC-57A4C49CDD38}" destId="{A95FDC7D-7484-4CE3-9588-7FBF0C28595E}" srcOrd="1" destOrd="0" presId="urn:microsoft.com/office/officeart/2008/layout/HorizontalMultiLevelHierarchy"/>
    <dgm:cxn modelId="{D42FC733-E0DE-48B8-B82F-D707D7C2A6D1}" type="presParOf" srcId="{A95FDC7D-7484-4CE3-9588-7FBF0C28595E}" destId="{3772605F-DF21-4B06-95CF-421701DC2491}" srcOrd="0" destOrd="0" presId="urn:microsoft.com/office/officeart/2008/layout/HorizontalMultiLevelHierarchy"/>
    <dgm:cxn modelId="{0EE77D85-AB37-419E-BF09-35DD8177A0E9}" type="presParOf" srcId="{A95FDC7D-7484-4CE3-9588-7FBF0C28595E}" destId="{EDC3F42A-0CBD-4C20-937D-17D332FD99DB}" srcOrd="1" destOrd="0" presId="urn:microsoft.com/office/officeart/2008/layout/HorizontalMultiLevelHierarchy"/>
    <dgm:cxn modelId="{66E7B387-A3B5-4E9B-AFD7-B4103A35AB52}" type="presParOf" srcId="{8F98634C-8CC2-4E08-96AC-57A4C49CDD38}" destId="{FCE45BE1-2F42-4F26-AE63-CAF00127A1CE}" srcOrd="2" destOrd="0" presId="urn:microsoft.com/office/officeart/2008/layout/HorizontalMultiLevelHierarchy"/>
    <dgm:cxn modelId="{90F95127-3246-4674-BD2F-69BE8DE0C845}" type="presParOf" srcId="{FCE45BE1-2F42-4F26-AE63-CAF00127A1CE}" destId="{6D00C9A5-0E64-4E41-B1FD-26F2C94E1B09}" srcOrd="0" destOrd="0" presId="urn:microsoft.com/office/officeart/2008/layout/HorizontalMultiLevelHierarchy"/>
    <dgm:cxn modelId="{23DEE2AC-B131-4EE5-B097-E4C8688AB402}" type="presParOf" srcId="{8F98634C-8CC2-4E08-96AC-57A4C49CDD38}" destId="{2451B53D-7FDB-4552-814E-216F1BE6EB76}" srcOrd="3" destOrd="0" presId="urn:microsoft.com/office/officeart/2008/layout/HorizontalMultiLevelHierarchy"/>
    <dgm:cxn modelId="{06373754-AD5C-4D1D-AAA0-A2A3D4FF0EA9}" type="presParOf" srcId="{2451B53D-7FDB-4552-814E-216F1BE6EB76}" destId="{D820EA32-9367-4C08-B60C-42BE7863D16B}" srcOrd="0" destOrd="0" presId="urn:microsoft.com/office/officeart/2008/layout/HorizontalMultiLevelHierarchy"/>
    <dgm:cxn modelId="{9B9C8328-8EB9-4CA5-9991-36EE0B6695C9}" type="presParOf" srcId="{2451B53D-7FDB-4552-814E-216F1BE6EB76}" destId="{7B54C05E-1F5F-47C5-AB7C-157C5F7244AC}" srcOrd="1" destOrd="0" presId="urn:microsoft.com/office/officeart/2008/layout/HorizontalMultiLevelHierarchy"/>
    <dgm:cxn modelId="{3418BCFD-27CA-46B2-B51F-FBC234E855A4}" type="presParOf" srcId="{8F98634C-8CC2-4E08-96AC-57A4C49CDD38}" destId="{895329DB-4695-4EB5-90DC-6EAEC85EB2F5}" srcOrd="4" destOrd="0" presId="urn:microsoft.com/office/officeart/2008/layout/HorizontalMultiLevelHierarchy"/>
    <dgm:cxn modelId="{FEAEABCD-EB6E-4139-ABF8-D50B6FA90193}" type="presParOf" srcId="{895329DB-4695-4EB5-90DC-6EAEC85EB2F5}" destId="{960E74F7-EBE9-47BC-AC1E-CBFAFDDAD401}" srcOrd="0" destOrd="0" presId="urn:microsoft.com/office/officeart/2008/layout/HorizontalMultiLevelHierarchy"/>
    <dgm:cxn modelId="{FE36A5F7-91AB-4198-8D84-76E007AFA663}" type="presParOf" srcId="{8F98634C-8CC2-4E08-96AC-57A4C49CDD38}" destId="{BE4DA964-98F5-49EE-AA79-3DC637E15B29}" srcOrd="5" destOrd="0" presId="urn:microsoft.com/office/officeart/2008/layout/HorizontalMultiLevelHierarchy"/>
    <dgm:cxn modelId="{21B54553-7659-41AE-8DAF-0251FBC9FD8A}" type="presParOf" srcId="{BE4DA964-98F5-49EE-AA79-3DC637E15B29}" destId="{515815DB-915D-4906-A7AB-2F97088A8F98}" srcOrd="0" destOrd="0" presId="urn:microsoft.com/office/officeart/2008/layout/HorizontalMultiLevelHierarchy"/>
    <dgm:cxn modelId="{B3778D42-7C51-4CF1-9EBD-CDFE6374DED5}" type="presParOf" srcId="{BE4DA964-98F5-49EE-AA79-3DC637E15B29}" destId="{78A923B5-65C4-4F89-9FAE-0D7EB06B4613}" srcOrd="1" destOrd="0" presId="urn:microsoft.com/office/officeart/2008/layout/HorizontalMultiLevelHierarchy"/>
    <dgm:cxn modelId="{111BBBA7-E692-4E72-92CC-D0F3385E0039}" type="presParOf" srcId="{8F98634C-8CC2-4E08-96AC-57A4C49CDD38}" destId="{4AA1DB70-E19C-4B7D-99E8-B1E92C7E7FE0}" srcOrd="6" destOrd="0" presId="urn:microsoft.com/office/officeart/2008/layout/HorizontalMultiLevelHierarchy"/>
    <dgm:cxn modelId="{6D113CCE-21C4-4E8C-A886-EE6D9B935201}" type="presParOf" srcId="{4AA1DB70-E19C-4B7D-99E8-B1E92C7E7FE0}" destId="{5425D3B0-093D-48BA-A656-31316F36F99B}" srcOrd="0" destOrd="0" presId="urn:microsoft.com/office/officeart/2008/layout/HorizontalMultiLevelHierarchy"/>
    <dgm:cxn modelId="{D1667715-3BAD-46D2-A4D3-1FE924F6456A}" type="presParOf" srcId="{8F98634C-8CC2-4E08-96AC-57A4C49CDD38}" destId="{C7A4960C-9EB4-426D-BCF8-16E83F03F7E0}" srcOrd="7" destOrd="0" presId="urn:microsoft.com/office/officeart/2008/layout/HorizontalMultiLevelHierarchy"/>
    <dgm:cxn modelId="{8A8C440D-B7F2-4542-AAFB-CA09DAE20182}" type="presParOf" srcId="{C7A4960C-9EB4-426D-BCF8-16E83F03F7E0}" destId="{B44BD8AB-50BD-4F47-9CD7-C2F40DB4874E}" srcOrd="0" destOrd="0" presId="urn:microsoft.com/office/officeart/2008/layout/HorizontalMultiLevelHierarchy"/>
    <dgm:cxn modelId="{CBBDBAD4-2E2B-4386-8B8C-7DE7D988B54F}" type="presParOf" srcId="{C7A4960C-9EB4-426D-BCF8-16E83F03F7E0}" destId="{90C72899-3917-4053-A568-1FE0027A65D2}" srcOrd="1" destOrd="0" presId="urn:microsoft.com/office/officeart/2008/layout/HorizontalMultiLevelHierarchy"/>
  </dgm:cxnLst>
  <dgm:bg>
    <a:solidFill>
      <a:schemeClr val="accent5">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47A66-A0BA-43AC-A376-6193DC789C54}">
      <dsp:nvSpPr>
        <dsp:cNvPr id="0" name=""/>
        <dsp:cNvSpPr/>
      </dsp:nvSpPr>
      <dsp:spPr>
        <a:xfrm>
          <a:off x="2" y="0"/>
          <a:ext cx="5886447" cy="200150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BCC24-E3E4-451D-BFC4-0087C36BB35D}">
      <dsp:nvSpPr>
        <dsp:cNvPr id="0" name=""/>
        <dsp:cNvSpPr/>
      </dsp:nvSpPr>
      <dsp:spPr>
        <a:xfrm>
          <a:off x="0" y="606552"/>
          <a:ext cx="4502614" cy="80060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 </a:t>
          </a:r>
          <a:r>
            <a:rPr lang="en-US" sz="1600" kern="1200" dirty="0" smtClean="0"/>
            <a:t>Valutazione </a:t>
          </a:r>
          <a:r>
            <a:rPr lang="en-US" sz="1600" kern="1200" dirty="0" err="1" smtClean="0"/>
            <a:t>della</a:t>
          </a:r>
          <a:r>
            <a:rPr lang="en-US" sz="1600" kern="1200" dirty="0" smtClean="0"/>
            <a:t> </a:t>
          </a:r>
          <a:r>
            <a:rPr lang="en-US" sz="1600" kern="1200" dirty="0" err="1" smtClean="0"/>
            <a:t>documentazione</a:t>
          </a:r>
          <a:endParaRPr lang="en-US" sz="1600" kern="1200" dirty="0" smtClean="0"/>
        </a:p>
        <a:p>
          <a:pPr lvl="0" algn="l" defTabSz="977900">
            <a:lnSpc>
              <a:spcPct val="90000"/>
            </a:lnSpc>
            <a:spcBef>
              <a:spcPct val="0"/>
            </a:spcBef>
            <a:spcAft>
              <a:spcPct val="35000"/>
            </a:spcAft>
          </a:pPr>
          <a:r>
            <a:rPr lang="en-US" sz="2200" kern="1200" dirty="0" smtClean="0"/>
            <a:t>- </a:t>
          </a:r>
          <a:r>
            <a:rPr lang="en-US" sz="1600" kern="1200" dirty="0" err="1" smtClean="0"/>
            <a:t>Verifica</a:t>
          </a:r>
          <a:r>
            <a:rPr lang="en-US" sz="1600" kern="1200" dirty="0" smtClean="0"/>
            <a:t>, se </a:t>
          </a:r>
          <a:r>
            <a:rPr lang="en-US" sz="1600" kern="1200" dirty="0" err="1" smtClean="0"/>
            <a:t>necessaria</a:t>
          </a:r>
          <a:r>
            <a:rPr lang="en-US" sz="1600" kern="1200" dirty="0" smtClean="0"/>
            <a:t> </a:t>
          </a:r>
          <a:endParaRPr lang="en-US" sz="1600" kern="1200" dirty="0"/>
        </a:p>
      </dsp:txBody>
      <dsp:txXfrm>
        <a:off x="39082" y="645634"/>
        <a:ext cx="4424450" cy="7224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4074B-666A-443C-8F12-8F96F49FD26F}">
      <dsp:nvSpPr>
        <dsp:cNvPr id="0" name=""/>
        <dsp:cNvSpPr/>
      </dsp:nvSpPr>
      <dsp:spPr>
        <a:xfrm>
          <a:off x="0" y="222726"/>
          <a:ext cx="6579973" cy="29696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62FD4-8688-4BDE-993B-4A69426D4518}">
      <dsp:nvSpPr>
        <dsp:cNvPr id="0" name=""/>
        <dsp:cNvSpPr/>
      </dsp:nvSpPr>
      <dsp:spPr>
        <a:xfrm>
          <a:off x="2891" y="0"/>
          <a:ext cx="1908449" cy="29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April 2017 - CIMEA</a:t>
          </a:r>
          <a:endParaRPr lang="en-US" sz="1000" kern="1200" dirty="0"/>
        </a:p>
      </dsp:txBody>
      <dsp:txXfrm>
        <a:off x="2891" y="0"/>
        <a:ext cx="1908449" cy="296968"/>
      </dsp:txXfrm>
    </dsp:sp>
    <dsp:sp modelId="{E430A25D-FF94-40AD-9F8F-82BE6B68FD67}">
      <dsp:nvSpPr>
        <dsp:cNvPr id="0" name=""/>
        <dsp:cNvSpPr/>
      </dsp:nvSpPr>
      <dsp:spPr>
        <a:xfrm>
          <a:off x="919995" y="334089"/>
          <a:ext cx="74242" cy="74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7DC9E-0616-4E07-92DA-B6CDA671E60A}">
      <dsp:nvSpPr>
        <dsp:cNvPr id="0" name=""/>
        <dsp:cNvSpPr/>
      </dsp:nvSpPr>
      <dsp:spPr>
        <a:xfrm>
          <a:off x="2006763" y="445453"/>
          <a:ext cx="1908449" cy="29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May 2017- CIEP</a:t>
          </a:r>
          <a:endParaRPr lang="en-US" sz="1000" kern="1200" dirty="0"/>
        </a:p>
      </dsp:txBody>
      <dsp:txXfrm>
        <a:off x="2006763" y="445453"/>
        <a:ext cx="1908449" cy="296968"/>
      </dsp:txXfrm>
    </dsp:sp>
    <dsp:sp modelId="{49FD5802-DEA6-46A8-9C64-9F672BD47AE9}">
      <dsp:nvSpPr>
        <dsp:cNvPr id="0" name=""/>
        <dsp:cNvSpPr/>
      </dsp:nvSpPr>
      <dsp:spPr>
        <a:xfrm>
          <a:off x="2923866" y="334089"/>
          <a:ext cx="74242" cy="74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5197E-D26C-4C04-B2EB-400CE6D76B55}">
      <dsp:nvSpPr>
        <dsp:cNvPr id="0" name=""/>
        <dsp:cNvSpPr/>
      </dsp:nvSpPr>
      <dsp:spPr>
        <a:xfrm>
          <a:off x="4010634" y="0"/>
          <a:ext cx="1908449" cy="29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October 2017 - </a:t>
          </a:r>
          <a:r>
            <a:rPr lang="en-US" sz="1000" kern="1200" dirty="0" err="1" smtClean="0"/>
            <a:t>ArmENIC</a:t>
          </a:r>
          <a:endParaRPr lang="en-US" sz="1000" kern="1200" dirty="0"/>
        </a:p>
      </dsp:txBody>
      <dsp:txXfrm>
        <a:off x="4010634" y="0"/>
        <a:ext cx="1908449" cy="296968"/>
      </dsp:txXfrm>
    </dsp:sp>
    <dsp:sp modelId="{56222C2F-E826-42BE-8239-E69B0B352CB4}">
      <dsp:nvSpPr>
        <dsp:cNvPr id="0" name=""/>
        <dsp:cNvSpPr/>
      </dsp:nvSpPr>
      <dsp:spPr>
        <a:xfrm>
          <a:off x="4927738" y="334089"/>
          <a:ext cx="74242" cy="74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4074B-666A-443C-8F12-8F96F49FD26F}">
      <dsp:nvSpPr>
        <dsp:cNvPr id="0" name=""/>
        <dsp:cNvSpPr/>
      </dsp:nvSpPr>
      <dsp:spPr>
        <a:xfrm>
          <a:off x="0" y="264611"/>
          <a:ext cx="6579973" cy="29696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62FD4-8688-4BDE-993B-4A69426D4518}">
      <dsp:nvSpPr>
        <dsp:cNvPr id="0" name=""/>
        <dsp:cNvSpPr/>
      </dsp:nvSpPr>
      <dsp:spPr>
        <a:xfrm>
          <a:off x="2891" y="0"/>
          <a:ext cx="1908449" cy="29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September 2017 - Development</a:t>
          </a:r>
          <a:endParaRPr lang="en-US" sz="800" kern="1200" dirty="0"/>
        </a:p>
      </dsp:txBody>
      <dsp:txXfrm>
        <a:off x="2891" y="0"/>
        <a:ext cx="1908449" cy="296968"/>
      </dsp:txXfrm>
    </dsp:sp>
    <dsp:sp modelId="{E430A25D-FF94-40AD-9F8F-82BE6B68FD67}">
      <dsp:nvSpPr>
        <dsp:cNvPr id="0" name=""/>
        <dsp:cNvSpPr/>
      </dsp:nvSpPr>
      <dsp:spPr>
        <a:xfrm>
          <a:off x="919995" y="334089"/>
          <a:ext cx="74242" cy="74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7DC9E-0616-4E07-92DA-B6CDA671E60A}">
      <dsp:nvSpPr>
        <dsp:cNvPr id="0" name=""/>
        <dsp:cNvSpPr/>
      </dsp:nvSpPr>
      <dsp:spPr>
        <a:xfrm>
          <a:off x="2006763" y="445453"/>
          <a:ext cx="1908449" cy="29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December 2017- Ready to promote</a:t>
          </a:r>
          <a:endParaRPr lang="en-US" sz="800" kern="1200" dirty="0"/>
        </a:p>
      </dsp:txBody>
      <dsp:txXfrm>
        <a:off x="2006763" y="445453"/>
        <a:ext cx="1908449" cy="296968"/>
      </dsp:txXfrm>
    </dsp:sp>
    <dsp:sp modelId="{49FD5802-DEA6-46A8-9C64-9F672BD47AE9}">
      <dsp:nvSpPr>
        <dsp:cNvPr id="0" name=""/>
        <dsp:cNvSpPr/>
      </dsp:nvSpPr>
      <dsp:spPr>
        <a:xfrm>
          <a:off x="2923866" y="334089"/>
          <a:ext cx="74242" cy="74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5197E-D26C-4C04-B2EB-400CE6D76B55}">
      <dsp:nvSpPr>
        <dsp:cNvPr id="0" name=""/>
        <dsp:cNvSpPr/>
      </dsp:nvSpPr>
      <dsp:spPr>
        <a:xfrm>
          <a:off x="4010634" y="0"/>
          <a:ext cx="1908449" cy="29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January 2018 – Series of 3 webinars</a:t>
          </a:r>
          <a:endParaRPr lang="en-US" sz="800" kern="1200" dirty="0"/>
        </a:p>
      </dsp:txBody>
      <dsp:txXfrm>
        <a:off x="4010634" y="0"/>
        <a:ext cx="1908449" cy="296968"/>
      </dsp:txXfrm>
    </dsp:sp>
    <dsp:sp modelId="{56222C2F-E826-42BE-8239-E69B0B352CB4}">
      <dsp:nvSpPr>
        <dsp:cNvPr id="0" name=""/>
        <dsp:cNvSpPr/>
      </dsp:nvSpPr>
      <dsp:spPr>
        <a:xfrm>
          <a:off x="4927738" y="334089"/>
          <a:ext cx="74242" cy="74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5BD2A-E6C2-4910-82AD-B69591FDE414}">
      <dsp:nvSpPr>
        <dsp:cNvPr id="0" name=""/>
        <dsp:cNvSpPr/>
      </dsp:nvSpPr>
      <dsp:spPr>
        <a:xfrm>
          <a:off x="0" y="832204"/>
          <a:ext cx="1449843" cy="66382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Mappatura del background del candidato</a:t>
          </a:r>
        </a:p>
      </dsp:txBody>
      <dsp:txXfrm>
        <a:off x="19443" y="851647"/>
        <a:ext cx="1410957" cy="624934"/>
      </dsp:txXfrm>
    </dsp:sp>
    <dsp:sp modelId="{93A89B83-CB3D-4364-B105-7B4170025DDB}">
      <dsp:nvSpPr>
        <dsp:cNvPr id="0" name=""/>
        <dsp:cNvSpPr/>
      </dsp:nvSpPr>
      <dsp:spPr>
        <a:xfrm rot="21596516">
          <a:off x="1596714" y="983293"/>
          <a:ext cx="311367" cy="35956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_tradnl" sz="1000" kern="1200"/>
        </a:p>
      </dsp:txBody>
      <dsp:txXfrm>
        <a:off x="1596714" y="1055252"/>
        <a:ext cx="217957" cy="215737"/>
      </dsp:txXfrm>
    </dsp:sp>
    <dsp:sp modelId="{C93F645B-41D2-456F-A019-84AC0715D653}">
      <dsp:nvSpPr>
        <dsp:cNvPr id="0" name=""/>
        <dsp:cNvSpPr/>
      </dsp:nvSpPr>
      <dsp:spPr>
        <a:xfrm>
          <a:off x="2037328" y="706265"/>
          <a:ext cx="1449843" cy="91156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Valutazione/ livello di collocamento dei titoli del NOKUT</a:t>
          </a:r>
        </a:p>
      </dsp:txBody>
      <dsp:txXfrm>
        <a:off x="2064027" y="732964"/>
        <a:ext cx="1396445" cy="858170"/>
      </dsp:txXfrm>
    </dsp:sp>
    <dsp:sp modelId="{FD6CAF7B-8A41-47E7-B2A6-DB46EF0A2507}">
      <dsp:nvSpPr>
        <dsp:cNvPr id="0" name=""/>
        <dsp:cNvSpPr/>
      </dsp:nvSpPr>
      <dsp:spPr>
        <a:xfrm>
          <a:off x="3632155" y="982269"/>
          <a:ext cx="307366" cy="35956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_tradnl" sz="1000" kern="1200"/>
        </a:p>
      </dsp:txBody>
      <dsp:txXfrm>
        <a:off x="3632155" y="1054181"/>
        <a:ext cx="215156" cy="215737"/>
      </dsp:txXfrm>
    </dsp:sp>
    <dsp:sp modelId="{39CEB275-6FA5-4B5F-9D37-09B9E28210A6}">
      <dsp:nvSpPr>
        <dsp:cNvPr id="0" name=""/>
        <dsp:cNvSpPr/>
      </dsp:nvSpPr>
      <dsp:spPr>
        <a:xfrm>
          <a:off x="4067108" y="716683"/>
          <a:ext cx="1449843" cy="89073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Valutazione  di </a:t>
          </a:r>
          <a:r>
            <a:rPr lang="en-GB" sz="1200" kern="1200" dirty="0" err="1" smtClean="0"/>
            <a:t>una</a:t>
          </a:r>
          <a:r>
            <a:rPr lang="en-GB" sz="1200" kern="1200" dirty="0" smtClean="0"/>
            <a:t> </a:t>
          </a:r>
          <a:r>
            <a:rPr lang="en-GB" sz="1200" kern="1200" dirty="0" err="1" smtClean="0"/>
            <a:t>commissione</a:t>
          </a:r>
          <a:r>
            <a:rPr lang="en-GB" sz="1200" kern="1200" dirty="0" smtClean="0"/>
            <a:t> di </a:t>
          </a:r>
          <a:r>
            <a:rPr lang="en-GB" sz="1200" kern="1200" dirty="0" err="1" smtClean="0"/>
            <a:t>esperti</a:t>
          </a:r>
          <a:r>
            <a:rPr lang="en-GB" sz="1200" kern="1200" dirty="0" smtClean="0"/>
            <a:t> </a:t>
          </a:r>
          <a:r>
            <a:rPr lang="en-GB" sz="1200" kern="1200" dirty="0" err="1" smtClean="0"/>
            <a:t>incaricata</a:t>
          </a:r>
          <a:r>
            <a:rPr lang="en-GB" sz="1200" kern="1200" dirty="0" smtClean="0"/>
            <a:t> dal </a:t>
          </a:r>
          <a:r>
            <a:rPr lang="en-GB" sz="1200" kern="1200" dirty="0" smtClean="0"/>
            <a:t>NOKUT</a:t>
          </a:r>
          <a:endParaRPr lang="es-ES_tradnl" sz="1200" kern="1200" dirty="0"/>
        </a:p>
      </dsp:txBody>
      <dsp:txXfrm>
        <a:off x="4093197" y="742772"/>
        <a:ext cx="1397665" cy="8385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1B460-E0C1-4AFB-9DC5-FBD5F0524EF1}">
      <dsp:nvSpPr>
        <dsp:cNvPr id="0" name=""/>
        <dsp:cNvSpPr/>
      </dsp:nvSpPr>
      <dsp:spPr>
        <a:xfrm>
          <a:off x="1327" y="871516"/>
          <a:ext cx="1516964" cy="66979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Mappatura</a:t>
          </a:r>
          <a:r>
            <a:rPr lang="en-US" sz="1400" kern="1200" dirty="0" smtClean="0"/>
            <a:t> del background del </a:t>
          </a:r>
          <a:r>
            <a:rPr lang="en-US" sz="1400" kern="1200" dirty="0" err="1" smtClean="0"/>
            <a:t>candidato</a:t>
          </a:r>
          <a:endParaRPr lang="en-US" sz="1400" kern="1200" dirty="0"/>
        </a:p>
      </dsp:txBody>
      <dsp:txXfrm>
        <a:off x="20945" y="891134"/>
        <a:ext cx="1477728" cy="630556"/>
      </dsp:txXfrm>
    </dsp:sp>
    <dsp:sp modelId="{37EE45B9-7032-4578-9F4B-69FA7BE3DCB5}">
      <dsp:nvSpPr>
        <dsp:cNvPr id="0" name=""/>
        <dsp:cNvSpPr/>
      </dsp:nvSpPr>
      <dsp:spPr>
        <a:xfrm rot="28715">
          <a:off x="1634437" y="1026643"/>
          <a:ext cx="246245" cy="3762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634438" y="1101575"/>
        <a:ext cx="172372" cy="225725"/>
      </dsp:txXfrm>
    </dsp:sp>
    <dsp:sp modelId="{8EFD1062-88E3-420F-9EFF-9246882C6903}">
      <dsp:nvSpPr>
        <dsp:cNvPr id="0" name=""/>
        <dsp:cNvSpPr/>
      </dsp:nvSpPr>
      <dsp:spPr>
        <a:xfrm>
          <a:off x="1982890" y="807689"/>
          <a:ext cx="1516964" cy="830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Valutazione/ livello di collocamento dei titoli del NOKUT</a:t>
          </a:r>
          <a:endParaRPr lang="en-US" sz="1200" kern="1200" dirty="0"/>
        </a:p>
      </dsp:txBody>
      <dsp:txXfrm>
        <a:off x="2007216" y="832015"/>
        <a:ext cx="1468312" cy="781898"/>
      </dsp:txXfrm>
    </dsp:sp>
    <dsp:sp modelId="{E2935CCB-9E1E-44CD-A234-843C7DA99EE6}">
      <dsp:nvSpPr>
        <dsp:cNvPr id="0" name=""/>
        <dsp:cNvSpPr/>
      </dsp:nvSpPr>
      <dsp:spPr>
        <a:xfrm rot="21546323">
          <a:off x="3613191" y="1019370"/>
          <a:ext cx="240332" cy="3762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613195" y="1095174"/>
        <a:ext cx="168232" cy="225725"/>
      </dsp:txXfrm>
    </dsp:sp>
    <dsp:sp modelId="{24A59EC3-D074-47BB-84C8-AAF94F6F2D1D}">
      <dsp:nvSpPr>
        <dsp:cNvPr id="0" name=""/>
        <dsp:cNvSpPr/>
      </dsp:nvSpPr>
      <dsp:spPr>
        <a:xfrm>
          <a:off x="3953257" y="799482"/>
          <a:ext cx="1533879" cy="78516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Colloquio</a:t>
          </a:r>
          <a:r>
            <a:rPr lang="en-US" sz="1200" kern="1200" dirty="0" smtClean="0"/>
            <a:t> </a:t>
          </a:r>
          <a:r>
            <a:rPr lang="en-US" sz="1200" kern="1200" dirty="0" err="1" smtClean="0"/>
            <a:t>strutturato</a:t>
          </a:r>
          <a:r>
            <a:rPr lang="en-US" sz="1200" kern="1200" dirty="0" smtClean="0"/>
            <a:t> con </a:t>
          </a:r>
          <a:r>
            <a:rPr lang="en-US" sz="1200" kern="1200" dirty="0" err="1" smtClean="0"/>
            <a:t>addetti</a:t>
          </a:r>
          <a:r>
            <a:rPr lang="en-US" sz="1200" kern="1200" dirty="0" smtClean="0"/>
            <a:t> del NOKUT</a:t>
          </a:r>
          <a:endParaRPr lang="en-US" sz="1200" kern="1200" dirty="0"/>
        </a:p>
      </dsp:txBody>
      <dsp:txXfrm>
        <a:off x="3976254" y="822479"/>
        <a:ext cx="1487885" cy="739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B7FF4-0458-4593-86D3-F96A54186FA9}">
      <dsp:nvSpPr>
        <dsp:cNvPr id="0" name=""/>
        <dsp:cNvSpPr/>
      </dsp:nvSpPr>
      <dsp:spPr>
        <a:xfrm>
          <a:off x="0" y="859562"/>
          <a:ext cx="8419071" cy="422713"/>
        </a:xfrm>
        <a:prstGeom prst="notchedRightArrow">
          <a:avLst/>
        </a:prstGeom>
        <a:solidFill>
          <a:schemeClr val="accent2">
            <a:lumMod val="20000"/>
            <a:lumOff val="80000"/>
          </a:schemeClr>
        </a:solidFill>
        <a:ln>
          <a:solidFill>
            <a:schemeClr val="accent6">
              <a:lumMod val="20000"/>
              <a:lumOff val="80000"/>
            </a:schemeClr>
          </a:solidFill>
        </a:ln>
        <a:effectLst/>
      </dsp:spPr>
      <dsp:style>
        <a:lnRef idx="0">
          <a:scrgbClr r="0" g="0" b="0"/>
        </a:lnRef>
        <a:fillRef idx="1">
          <a:scrgbClr r="0" g="0" b="0"/>
        </a:fillRef>
        <a:effectRef idx="0">
          <a:scrgbClr r="0" g="0" b="0"/>
        </a:effectRef>
        <a:fontRef idx="minor"/>
      </dsp:style>
    </dsp:sp>
    <dsp:sp modelId="{E53384C2-C0C2-49C1-B8D4-C19F04DDF0F9}">
      <dsp:nvSpPr>
        <dsp:cNvPr id="0" name=""/>
        <dsp:cNvSpPr/>
      </dsp:nvSpPr>
      <dsp:spPr>
        <a:xfrm>
          <a:off x="1203" y="0"/>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nb-NO" sz="1600" kern="1200" dirty="0" smtClean="0"/>
            <a:t>2005</a:t>
          </a:r>
          <a:endParaRPr lang="nb-NO" sz="2100" kern="1200" dirty="0"/>
        </a:p>
      </dsp:txBody>
      <dsp:txXfrm>
        <a:off x="1203" y="0"/>
        <a:ext cx="1000792" cy="856735"/>
      </dsp:txXfrm>
    </dsp:sp>
    <dsp:sp modelId="{8733FFC8-525D-4477-825D-F9CEFFB05513}">
      <dsp:nvSpPr>
        <dsp:cNvPr id="0" name=""/>
        <dsp:cNvSpPr/>
      </dsp:nvSpPr>
      <dsp:spPr>
        <a:xfrm>
          <a:off x="394507" y="963827"/>
          <a:ext cx="214183" cy="214183"/>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A2DD2-D08B-4D9C-8CEF-820274FF716A}">
      <dsp:nvSpPr>
        <dsp:cNvPr id="0" name=""/>
        <dsp:cNvSpPr/>
      </dsp:nvSpPr>
      <dsp:spPr>
        <a:xfrm>
          <a:off x="1052035" y="1285102"/>
          <a:ext cx="1269765"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nb-NO" sz="1600" kern="1200" dirty="0" smtClean="0"/>
            <a:t>2011-2012</a:t>
          </a:r>
          <a:endParaRPr lang="nb-NO" sz="1600" kern="1200" dirty="0"/>
        </a:p>
      </dsp:txBody>
      <dsp:txXfrm>
        <a:off x="1052035" y="1285102"/>
        <a:ext cx="1269765" cy="856735"/>
      </dsp:txXfrm>
    </dsp:sp>
    <dsp:sp modelId="{EBDA9517-35F8-4AF9-AAE2-7F8D641950DF}">
      <dsp:nvSpPr>
        <dsp:cNvPr id="0" name=""/>
        <dsp:cNvSpPr/>
      </dsp:nvSpPr>
      <dsp:spPr>
        <a:xfrm>
          <a:off x="1579826" y="963827"/>
          <a:ext cx="214183" cy="214183"/>
        </a:xfrm>
        <a:prstGeom prst="ellipse">
          <a:avLst/>
        </a:prstGeom>
        <a:solidFill>
          <a:schemeClr val="accent6">
            <a:lumMod val="40000"/>
            <a:lumOff val="60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B9B4B1C0-50E8-43BA-A82A-D81DD981658E}">
      <dsp:nvSpPr>
        <dsp:cNvPr id="0" name=""/>
        <dsp:cNvSpPr/>
      </dsp:nvSpPr>
      <dsp:spPr>
        <a:xfrm>
          <a:off x="2371840" y="0"/>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nb-NO" sz="1600" kern="1200" dirty="0" smtClean="0"/>
            <a:t>2013</a:t>
          </a:r>
          <a:endParaRPr lang="nb-NO" sz="1600" kern="1200" dirty="0"/>
        </a:p>
      </dsp:txBody>
      <dsp:txXfrm>
        <a:off x="2371840" y="0"/>
        <a:ext cx="1000792" cy="856735"/>
      </dsp:txXfrm>
    </dsp:sp>
    <dsp:sp modelId="{06ECC798-839F-4CAC-BD35-5080518F2510}">
      <dsp:nvSpPr>
        <dsp:cNvPr id="0" name=""/>
        <dsp:cNvSpPr/>
      </dsp:nvSpPr>
      <dsp:spPr>
        <a:xfrm>
          <a:off x="2765144" y="963827"/>
          <a:ext cx="214183" cy="214183"/>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3BF3C-5B6D-4EE2-BCDB-7A5D491DD9E5}">
      <dsp:nvSpPr>
        <dsp:cNvPr id="0" name=""/>
        <dsp:cNvSpPr/>
      </dsp:nvSpPr>
      <dsp:spPr>
        <a:xfrm>
          <a:off x="3422672" y="1285102"/>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nb-NO" sz="1600" kern="1200" dirty="0" smtClean="0"/>
            <a:t>2014</a:t>
          </a:r>
          <a:endParaRPr lang="nb-NO" sz="1600" kern="1200" dirty="0"/>
        </a:p>
      </dsp:txBody>
      <dsp:txXfrm>
        <a:off x="3422672" y="1285102"/>
        <a:ext cx="1000792" cy="856735"/>
      </dsp:txXfrm>
    </dsp:sp>
    <dsp:sp modelId="{6B25DCF7-7C25-4A65-B727-903E2EAA343A}">
      <dsp:nvSpPr>
        <dsp:cNvPr id="0" name=""/>
        <dsp:cNvSpPr/>
      </dsp:nvSpPr>
      <dsp:spPr>
        <a:xfrm>
          <a:off x="3815976" y="963827"/>
          <a:ext cx="214183" cy="214183"/>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725A8-D665-4A6B-8BD7-602094B0B3D1}">
      <dsp:nvSpPr>
        <dsp:cNvPr id="0" name=""/>
        <dsp:cNvSpPr/>
      </dsp:nvSpPr>
      <dsp:spPr>
        <a:xfrm>
          <a:off x="4473504" y="0"/>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nb-NO" sz="1600" kern="1200" dirty="0" smtClean="0"/>
            <a:t>2015</a:t>
          </a:r>
          <a:endParaRPr lang="nb-NO" sz="1600" kern="1200" dirty="0"/>
        </a:p>
      </dsp:txBody>
      <dsp:txXfrm>
        <a:off x="4473504" y="0"/>
        <a:ext cx="1000792" cy="856735"/>
      </dsp:txXfrm>
    </dsp:sp>
    <dsp:sp modelId="{2A313C13-073E-4FCD-812C-B7F273CE8DDB}">
      <dsp:nvSpPr>
        <dsp:cNvPr id="0" name=""/>
        <dsp:cNvSpPr/>
      </dsp:nvSpPr>
      <dsp:spPr>
        <a:xfrm>
          <a:off x="4866808" y="963827"/>
          <a:ext cx="214183" cy="21418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BA886-7E16-4FED-AB30-F35AEAE8D120}">
      <dsp:nvSpPr>
        <dsp:cNvPr id="0" name=""/>
        <dsp:cNvSpPr/>
      </dsp:nvSpPr>
      <dsp:spPr>
        <a:xfrm>
          <a:off x="5524336" y="1285102"/>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nb-NO" sz="1600" kern="1200" dirty="0" smtClean="0"/>
            <a:t>2016</a:t>
          </a:r>
          <a:endParaRPr lang="nb-NO" sz="1600" kern="1200" dirty="0"/>
        </a:p>
      </dsp:txBody>
      <dsp:txXfrm>
        <a:off x="5524336" y="1285102"/>
        <a:ext cx="1000792" cy="856735"/>
      </dsp:txXfrm>
    </dsp:sp>
    <dsp:sp modelId="{306207EA-D3E7-435E-BC62-BCEB7DF2F995}">
      <dsp:nvSpPr>
        <dsp:cNvPr id="0" name=""/>
        <dsp:cNvSpPr/>
      </dsp:nvSpPr>
      <dsp:spPr>
        <a:xfrm>
          <a:off x="5917640" y="963827"/>
          <a:ext cx="214183" cy="214183"/>
        </a:xfrm>
        <a:prstGeom prst="ellipse">
          <a:avLst/>
        </a:prstGeom>
        <a:solidFill>
          <a:srgbClr val="4F0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A4FFBA-5F6E-4F58-B151-11B33061E869}">
      <dsp:nvSpPr>
        <dsp:cNvPr id="0" name=""/>
        <dsp:cNvSpPr/>
      </dsp:nvSpPr>
      <dsp:spPr>
        <a:xfrm>
          <a:off x="6575168" y="0"/>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2017</a:t>
          </a:r>
          <a:endParaRPr lang="en-US" sz="1600" kern="1200" dirty="0"/>
        </a:p>
      </dsp:txBody>
      <dsp:txXfrm>
        <a:off x="6575168" y="0"/>
        <a:ext cx="1000792" cy="856735"/>
      </dsp:txXfrm>
    </dsp:sp>
    <dsp:sp modelId="{510A0A31-D263-42AC-8363-4AB802068DAB}">
      <dsp:nvSpPr>
        <dsp:cNvPr id="0" name=""/>
        <dsp:cNvSpPr/>
      </dsp:nvSpPr>
      <dsp:spPr>
        <a:xfrm>
          <a:off x="6968472" y="963827"/>
          <a:ext cx="214183" cy="2141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4EAE7-D4F3-4140-A0F3-110473E16B71}">
      <dsp:nvSpPr>
        <dsp:cNvPr id="0" name=""/>
        <dsp:cNvSpPr/>
      </dsp:nvSpPr>
      <dsp:spPr>
        <a:xfrm>
          <a:off x="0" y="400538"/>
          <a:ext cx="6781800" cy="53405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21E9D-B4C2-424A-8C45-75DF6EB84A5C}">
      <dsp:nvSpPr>
        <dsp:cNvPr id="0" name=""/>
        <dsp:cNvSpPr/>
      </dsp:nvSpPr>
      <dsp:spPr>
        <a:xfrm>
          <a:off x="2037" y="0"/>
          <a:ext cx="978466" cy="534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nb-NO" sz="1200" kern="1200"/>
            <a:t>March 2017</a:t>
          </a:r>
        </a:p>
      </dsp:txBody>
      <dsp:txXfrm>
        <a:off x="2037" y="0"/>
        <a:ext cx="978466" cy="534052"/>
      </dsp:txXfrm>
    </dsp:sp>
    <dsp:sp modelId="{893C91E4-2CDF-414F-A0C5-75B8EAFA5E7C}">
      <dsp:nvSpPr>
        <dsp:cNvPr id="0" name=""/>
        <dsp:cNvSpPr/>
      </dsp:nvSpPr>
      <dsp:spPr>
        <a:xfrm>
          <a:off x="424514" y="600808"/>
          <a:ext cx="133513" cy="13351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BD11B-03AF-49A6-B5E3-338385A7113B}">
      <dsp:nvSpPr>
        <dsp:cNvPr id="0" name=""/>
        <dsp:cNvSpPr/>
      </dsp:nvSpPr>
      <dsp:spPr>
        <a:xfrm>
          <a:off x="1022079" y="801077"/>
          <a:ext cx="831499" cy="534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nb-NO" sz="1200" kern="1200"/>
            <a:t>April 2017</a:t>
          </a:r>
        </a:p>
      </dsp:txBody>
      <dsp:txXfrm>
        <a:off x="1022079" y="801077"/>
        <a:ext cx="831499" cy="534052"/>
      </dsp:txXfrm>
    </dsp:sp>
    <dsp:sp modelId="{176A4D82-6D1E-42B5-B460-5FF7C138B54E}">
      <dsp:nvSpPr>
        <dsp:cNvPr id="0" name=""/>
        <dsp:cNvSpPr/>
      </dsp:nvSpPr>
      <dsp:spPr>
        <a:xfrm>
          <a:off x="1371072" y="600808"/>
          <a:ext cx="133513" cy="13351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B53C0C-1867-435B-9A5C-B89A1420D891}">
      <dsp:nvSpPr>
        <dsp:cNvPr id="0" name=""/>
        <dsp:cNvSpPr/>
      </dsp:nvSpPr>
      <dsp:spPr>
        <a:xfrm>
          <a:off x="1895153" y="0"/>
          <a:ext cx="831499" cy="534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nb-NO" sz="1200" kern="1200" dirty="0" smtClean="0"/>
            <a:t>June 2017</a:t>
          </a:r>
          <a:endParaRPr lang="nb-NO" sz="1200" kern="1200" dirty="0"/>
        </a:p>
      </dsp:txBody>
      <dsp:txXfrm>
        <a:off x="1895153" y="0"/>
        <a:ext cx="831499" cy="534052"/>
      </dsp:txXfrm>
    </dsp:sp>
    <dsp:sp modelId="{71170454-FC87-4305-9F81-18733C3EE130}">
      <dsp:nvSpPr>
        <dsp:cNvPr id="0" name=""/>
        <dsp:cNvSpPr/>
      </dsp:nvSpPr>
      <dsp:spPr>
        <a:xfrm>
          <a:off x="2244146" y="600808"/>
          <a:ext cx="133513" cy="13351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317CE9-C1FE-4EB9-9F50-26CDCBF91384}">
      <dsp:nvSpPr>
        <dsp:cNvPr id="0" name=""/>
        <dsp:cNvSpPr/>
      </dsp:nvSpPr>
      <dsp:spPr>
        <a:xfrm>
          <a:off x="2768227" y="801077"/>
          <a:ext cx="1205307" cy="534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nb-NO" sz="1200" kern="1200"/>
            <a:t>September 2017</a:t>
          </a:r>
        </a:p>
      </dsp:txBody>
      <dsp:txXfrm>
        <a:off x="2768227" y="801077"/>
        <a:ext cx="1205307" cy="534052"/>
      </dsp:txXfrm>
    </dsp:sp>
    <dsp:sp modelId="{E2DB904E-5D63-4272-A00B-273CA1C61DFC}">
      <dsp:nvSpPr>
        <dsp:cNvPr id="0" name=""/>
        <dsp:cNvSpPr/>
      </dsp:nvSpPr>
      <dsp:spPr>
        <a:xfrm>
          <a:off x="3304124" y="600808"/>
          <a:ext cx="133513" cy="13351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18764-F6CF-43C2-B8A4-F9C8E76FC954}">
      <dsp:nvSpPr>
        <dsp:cNvPr id="0" name=""/>
        <dsp:cNvSpPr/>
      </dsp:nvSpPr>
      <dsp:spPr>
        <a:xfrm>
          <a:off x="4015109" y="0"/>
          <a:ext cx="888298" cy="534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nb-NO" sz="1100" kern="1200" dirty="0" err="1"/>
            <a:t>October</a:t>
          </a:r>
          <a:r>
            <a:rPr lang="nb-NO" sz="1100" kern="1200" dirty="0"/>
            <a:t> </a:t>
          </a:r>
          <a:r>
            <a:rPr lang="nb-NO" sz="1100" kern="1200" dirty="0" smtClean="0"/>
            <a:t>2017</a:t>
          </a:r>
          <a:endParaRPr lang="nb-NO" sz="1100" kern="1200" dirty="0"/>
        </a:p>
      </dsp:txBody>
      <dsp:txXfrm>
        <a:off x="4015109" y="0"/>
        <a:ext cx="888298" cy="534052"/>
      </dsp:txXfrm>
    </dsp:sp>
    <dsp:sp modelId="{DA987B9F-4EA2-4FEC-AB3B-6D9BB0C63D58}">
      <dsp:nvSpPr>
        <dsp:cNvPr id="0" name=""/>
        <dsp:cNvSpPr/>
      </dsp:nvSpPr>
      <dsp:spPr>
        <a:xfrm>
          <a:off x="4392502" y="600808"/>
          <a:ext cx="133513" cy="13351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709EA-D330-415F-8052-1427149CE101}">
      <dsp:nvSpPr>
        <dsp:cNvPr id="0" name=""/>
        <dsp:cNvSpPr/>
      </dsp:nvSpPr>
      <dsp:spPr>
        <a:xfrm>
          <a:off x="4944983" y="801077"/>
          <a:ext cx="1156598" cy="534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nb-NO" sz="1100" kern="1200" dirty="0" err="1" smtClean="0"/>
            <a:t>December</a:t>
          </a:r>
          <a:r>
            <a:rPr lang="nb-NO" sz="1100" kern="1200" dirty="0" smtClean="0"/>
            <a:t> </a:t>
          </a:r>
          <a:r>
            <a:rPr lang="nb-NO" sz="1100" kern="1200" dirty="0"/>
            <a:t>2017</a:t>
          </a:r>
        </a:p>
      </dsp:txBody>
      <dsp:txXfrm>
        <a:off x="4944983" y="801077"/>
        <a:ext cx="1156598" cy="534052"/>
      </dsp:txXfrm>
    </dsp:sp>
    <dsp:sp modelId="{9FB3AD4E-D96B-4C29-9B20-AA85841E56CB}">
      <dsp:nvSpPr>
        <dsp:cNvPr id="0" name=""/>
        <dsp:cNvSpPr/>
      </dsp:nvSpPr>
      <dsp:spPr>
        <a:xfrm>
          <a:off x="5456526" y="600808"/>
          <a:ext cx="133513" cy="13351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9B8AD-8EA3-4D59-ABED-F90CD6A4CB26}">
      <dsp:nvSpPr>
        <dsp:cNvPr id="0" name=""/>
        <dsp:cNvSpPr/>
      </dsp:nvSpPr>
      <dsp:spPr>
        <a:xfrm>
          <a:off x="0" y="0"/>
          <a:ext cx="6019800" cy="3684450"/>
        </a:xfrm>
        <a:prstGeom prst="roundRect">
          <a:avLst>
            <a:gd name="adj" fmla="val 85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2859543" numCol="1" spcCol="1270" anchor="t" anchorCtr="0">
          <a:noAutofit/>
        </a:bodyPr>
        <a:lstStyle/>
        <a:p>
          <a:pPr lvl="0" algn="l" defTabSz="666750">
            <a:lnSpc>
              <a:spcPct val="90000"/>
            </a:lnSpc>
            <a:spcBef>
              <a:spcPct val="0"/>
            </a:spcBef>
            <a:spcAft>
              <a:spcPct val="35000"/>
            </a:spcAft>
          </a:pPr>
          <a:r>
            <a:rPr lang="en-US" sz="1500" kern="1200" dirty="0" smtClean="0"/>
            <a:t>Erasmus+</a:t>
          </a:r>
          <a:endParaRPr lang="en-US" sz="1500" kern="1200" dirty="0"/>
        </a:p>
      </dsp:txBody>
      <dsp:txXfrm>
        <a:off x="91727" y="91727"/>
        <a:ext cx="5836346" cy="3500996"/>
      </dsp:txXfrm>
    </dsp:sp>
    <dsp:sp modelId="{18E3E630-A7A3-482E-8FFB-2EA6A1913630}">
      <dsp:nvSpPr>
        <dsp:cNvPr id="0" name=""/>
        <dsp:cNvSpPr/>
      </dsp:nvSpPr>
      <dsp:spPr>
        <a:xfrm>
          <a:off x="150495" y="921112"/>
          <a:ext cx="902970" cy="2579115"/>
        </a:xfrm>
        <a:prstGeom prst="roundRect">
          <a:avLst>
            <a:gd name="adj" fmla="val 105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KA3: Support </a:t>
          </a:r>
          <a:r>
            <a:rPr lang="en-US" sz="1600" kern="1200" dirty="0" smtClean="0"/>
            <a:t>o per le </a:t>
          </a:r>
          <a:r>
            <a:rPr lang="en-US" sz="1600" kern="1200" dirty="0" err="1" smtClean="0"/>
            <a:t>riforme</a:t>
          </a:r>
          <a:r>
            <a:rPr lang="en-US" sz="1600" kern="1200" dirty="0" smtClean="0"/>
            <a:t> </a:t>
          </a:r>
          <a:r>
            <a:rPr lang="en-US" sz="1600" kern="1200" dirty="0" err="1" smtClean="0"/>
            <a:t>politiche</a:t>
          </a:r>
          <a:endParaRPr lang="en-US" sz="1600" kern="1200" dirty="0"/>
        </a:p>
      </dsp:txBody>
      <dsp:txXfrm>
        <a:off x="178264" y="948881"/>
        <a:ext cx="847432" cy="2523577"/>
      </dsp:txXfrm>
    </dsp:sp>
    <dsp:sp modelId="{B6C9C497-5196-4702-A39A-5610EA43E20B}">
      <dsp:nvSpPr>
        <dsp:cNvPr id="0" name=""/>
        <dsp:cNvSpPr/>
      </dsp:nvSpPr>
      <dsp:spPr>
        <a:xfrm>
          <a:off x="1203960" y="921112"/>
          <a:ext cx="4665345" cy="2579115"/>
        </a:xfrm>
        <a:prstGeom prst="roundRect">
          <a:avLst>
            <a:gd name="adj" fmla="val 105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1637738" numCol="1" spcCol="1270" anchor="t" anchorCtr="0">
          <a:noAutofit/>
        </a:bodyPr>
        <a:lstStyle/>
        <a:p>
          <a:pPr lvl="0" algn="l" defTabSz="666750">
            <a:lnSpc>
              <a:spcPct val="90000"/>
            </a:lnSpc>
            <a:spcBef>
              <a:spcPct val="0"/>
            </a:spcBef>
            <a:spcAft>
              <a:spcPct val="35000"/>
            </a:spcAft>
          </a:pPr>
          <a:r>
            <a:rPr lang="en-US" sz="1500" kern="1200" dirty="0" smtClean="0"/>
            <a:t>Bando NARIC 2016-2018</a:t>
          </a:r>
          <a:endParaRPr lang="en-US" sz="1500" kern="1200" dirty="0"/>
        </a:p>
      </dsp:txBody>
      <dsp:txXfrm>
        <a:off x="1283277" y="1000429"/>
        <a:ext cx="4506711" cy="2420481"/>
      </dsp:txXfrm>
    </dsp:sp>
    <dsp:sp modelId="{BA7DC5D0-DD34-4696-85FC-35ADB7D6AF72}">
      <dsp:nvSpPr>
        <dsp:cNvPr id="0" name=""/>
        <dsp:cNvSpPr/>
      </dsp:nvSpPr>
      <dsp:spPr>
        <a:xfrm>
          <a:off x="1320593" y="1823802"/>
          <a:ext cx="933069" cy="1482991"/>
        </a:xfrm>
        <a:prstGeom prst="roundRect">
          <a:avLst>
            <a:gd name="adj" fmla="val 105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err="1" smtClean="0"/>
            <a:t>Categoria</a:t>
          </a:r>
          <a:r>
            <a:rPr lang="en-GB" sz="1200" kern="1200" dirty="0" smtClean="0"/>
            <a:t> </a:t>
          </a:r>
          <a:r>
            <a:rPr lang="en-GB" sz="1200" kern="1200" dirty="0" smtClean="0"/>
            <a:t>6.2.1</a:t>
          </a:r>
          <a:r>
            <a:rPr lang="en-GB" sz="1200" kern="1200" dirty="0" smtClean="0"/>
            <a:t>. </a:t>
          </a:r>
          <a:r>
            <a:rPr lang="en-GB" sz="1200" kern="1200" dirty="0" err="1" smtClean="0"/>
            <a:t>Progetto</a:t>
          </a:r>
          <a:r>
            <a:rPr lang="en-GB" sz="1200" kern="1200" dirty="0" smtClean="0"/>
            <a:t> </a:t>
          </a:r>
          <a:r>
            <a:rPr lang="en-GB" sz="1200" kern="1200" dirty="0" err="1" smtClean="0"/>
            <a:t>Tematico</a:t>
          </a:r>
          <a:r>
            <a:rPr lang="en-GB" sz="1200" kern="1200" dirty="0" smtClean="0"/>
            <a:t> per il </a:t>
          </a:r>
          <a:r>
            <a:rPr lang="en-GB" sz="1200" kern="1200" dirty="0" err="1" smtClean="0"/>
            <a:t>miglioramento</a:t>
          </a:r>
          <a:r>
            <a:rPr lang="en-GB" sz="1200" kern="1200" dirty="0" smtClean="0"/>
            <a:t> </a:t>
          </a:r>
          <a:r>
            <a:rPr lang="en-GB" sz="1200" kern="1200" dirty="0" err="1" smtClean="0"/>
            <a:t>delle</a:t>
          </a:r>
          <a:r>
            <a:rPr lang="en-GB" sz="1200" kern="1200" dirty="0" smtClean="0"/>
            <a:t> procedure di </a:t>
          </a:r>
          <a:r>
            <a:rPr lang="en-GB" sz="1200" kern="1200" dirty="0" err="1" smtClean="0"/>
            <a:t>riconoscimento</a:t>
          </a:r>
          <a:endParaRPr lang="en-US" sz="1200" kern="1200" dirty="0"/>
        </a:p>
      </dsp:txBody>
      <dsp:txXfrm>
        <a:off x="1349288" y="1852497"/>
        <a:ext cx="875679" cy="1425601"/>
      </dsp:txXfrm>
    </dsp:sp>
    <dsp:sp modelId="{DF44E104-B799-452A-B2E6-B38DE4EECC7C}">
      <dsp:nvSpPr>
        <dsp:cNvPr id="0" name=""/>
        <dsp:cNvSpPr/>
      </dsp:nvSpPr>
      <dsp:spPr>
        <a:xfrm>
          <a:off x="2377821" y="1842225"/>
          <a:ext cx="3340989" cy="1473780"/>
        </a:xfrm>
        <a:prstGeom prst="roundRect">
          <a:avLst>
            <a:gd name="adj" fmla="val 105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831867" numCol="1" spcCol="1270" anchor="t" anchorCtr="0">
          <a:noAutofit/>
        </a:bodyPr>
        <a:lstStyle/>
        <a:p>
          <a:pPr lvl="0" algn="l" defTabSz="666750">
            <a:lnSpc>
              <a:spcPct val="90000"/>
            </a:lnSpc>
            <a:spcBef>
              <a:spcPct val="0"/>
            </a:spcBef>
            <a:spcAft>
              <a:spcPct val="35000"/>
            </a:spcAft>
          </a:pPr>
          <a:r>
            <a:rPr lang="en-US" sz="1500" kern="1200" dirty="0" err="1" smtClean="0"/>
            <a:t>Rifugiati</a:t>
          </a:r>
          <a:r>
            <a:rPr lang="en-US" sz="1500" kern="1200" dirty="0" smtClean="0"/>
            <a:t> e </a:t>
          </a:r>
          <a:r>
            <a:rPr lang="en-US" sz="1500" kern="1200" dirty="0" err="1" smtClean="0"/>
            <a:t>riconoscimento</a:t>
          </a:r>
          <a:r>
            <a:rPr lang="en-US" sz="1500" kern="1200" dirty="0" smtClean="0"/>
            <a:t> </a:t>
          </a:r>
          <a:r>
            <a:rPr lang="en-US" sz="1500" kern="1200" dirty="0" smtClean="0"/>
            <a:t>– 572356-EPP-1-2016-1-NO-EPPKA3-NARIC</a:t>
          </a:r>
          <a:endParaRPr lang="en-US" sz="1500" kern="1200" dirty="0"/>
        </a:p>
      </dsp:txBody>
      <dsp:txXfrm>
        <a:off x="2423145" y="1887549"/>
        <a:ext cx="3250341" cy="1383132"/>
      </dsp:txXfrm>
    </dsp:sp>
    <dsp:sp modelId="{590AB1DA-A9BC-4284-A155-85B4F48B00D6}">
      <dsp:nvSpPr>
        <dsp:cNvPr id="0" name=""/>
        <dsp:cNvSpPr/>
      </dsp:nvSpPr>
      <dsp:spPr>
        <a:xfrm>
          <a:off x="2461345" y="2505426"/>
          <a:ext cx="1563723" cy="663201"/>
        </a:xfrm>
        <a:prstGeom prst="roundRect">
          <a:avLst>
            <a:gd name="adj" fmla="val 105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smtClean="0"/>
            <a:t>Aprile</a:t>
          </a:r>
          <a:r>
            <a:rPr lang="en-US" sz="1300" kern="1200" dirty="0" smtClean="0"/>
            <a:t> </a:t>
          </a:r>
          <a:r>
            <a:rPr lang="en-US" sz="1300" kern="1200" dirty="0" smtClean="0"/>
            <a:t>2016 – </a:t>
          </a:r>
          <a:r>
            <a:rPr lang="en-US" sz="1300" kern="1200" dirty="0" err="1" smtClean="0"/>
            <a:t>Marzo</a:t>
          </a:r>
          <a:r>
            <a:rPr lang="en-US" sz="1300" kern="1200" dirty="0" smtClean="0"/>
            <a:t> </a:t>
          </a:r>
          <a:r>
            <a:rPr lang="en-US" sz="1300" kern="1200" dirty="0" smtClean="0"/>
            <a:t>2018</a:t>
          </a:r>
          <a:endParaRPr lang="en-US" sz="1300" kern="1200" dirty="0"/>
        </a:p>
      </dsp:txBody>
      <dsp:txXfrm>
        <a:off x="2481741" y="2525822"/>
        <a:ext cx="1522931" cy="622409"/>
      </dsp:txXfrm>
    </dsp:sp>
    <dsp:sp modelId="{9E95A787-9040-45AB-8442-15F2714E9230}">
      <dsp:nvSpPr>
        <dsp:cNvPr id="0" name=""/>
        <dsp:cNvSpPr/>
      </dsp:nvSpPr>
      <dsp:spPr>
        <a:xfrm>
          <a:off x="4069556" y="2505426"/>
          <a:ext cx="1563723" cy="663201"/>
        </a:xfrm>
        <a:prstGeom prst="roundRect">
          <a:avLst>
            <a:gd name="adj" fmla="val 105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Budget </a:t>
          </a:r>
          <a:r>
            <a:rPr lang="en-US" sz="1300" kern="1200" dirty="0" err="1" smtClean="0"/>
            <a:t>stimato</a:t>
          </a:r>
          <a:r>
            <a:rPr lang="en-US" sz="1300" kern="1200" dirty="0" smtClean="0"/>
            <a:t> </a:t>
          </a:r>
          <a:r>
            <a:rPr lang="nb-NO" sz="1300" b="1" kern="1200" dirty="0" smtClean="0"/>
            <a:t>209 566,00 €</a:t>
          </a:r>
          <a:r>
            <a:rPr lang="nb-NO" sz="1300" kern="1200" dirty="0" smtClean="0"/>
            <a:t> (EU grant </a:t>
          </a:r>
          <a:r>
            <a:rPr lang="nb-NO" sz="1300" b="1" kern="1200" dirty="0" smtClean="0"/>
            <a:t>157 174,50 €</a:t>
          </a:r>
          <a:r>
            <a:rPr lang="nb-NO" sz="1300" kern="1200" dirty="0" smtClean="0"/>
            <a:t>)</a:t>
          </a:r>
          <a:endParaRPr lang="en-US" sz="1300" kern="1200" dirty="0"/>
        </a:p>
      </dsp:txBody>
      <dsp:txXfrm>
        <a:off x="4089952" y="2525822"/>
        <a:ext cx="1522931" cy="622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195C1-EB47-4CD9-B4BA-E847170D9196}">
      <dsp:nvSpPr>
        <dsp:cNvPr id="0" name=""/>
        <dsp:cNvSpPr/>
      </dsp:nvSpPr>
      <dsp:spPr>
        <a:xfrm>
          <a:off x="621923" y="0"/>
          <a:ext cx="7247237" cy="4327525"/>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20162004-1D67-4953-A90F-A98B6146840C}">
      <dsp:nvSpPr>
        <dsp:cNvPr id="0" name=""/>
        <dsp:cNvSpPr/>
      </dsp:nvSpPr>
      <dsp:spPr>
        <a:xfrm>
          <a:off x="2081" y="1298257"/>
          <a:ext cx="741043" cy="1731010"/>
        </a:xfrm>
        <a:prstGeom prst="roundRect">
          <a:avLst/>
        </a:prstGeom>
        <a:solidFill>
          <a:schemeClr val="accent6">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Seminario</a:t>
          </a:r>
          <a:r>
            <a:rPr lang="en-US" sz="1400" kern="1200" dirty="0" smtClean="0"/>
            <a:t> di Kick-off </a:t>
          </a:r>
          <a:endParaRPr lang="en-US" sz="1400" kern="1200" dirty="0"/>
        </a:p>
      </dsp:txBody>
      <dsp:txXfrm>
        <a:off x="38256" y="1334432"/>
        <a:ext cx="668693" cy="1658660"/>
      </dsp:txXfrm>
    </dsp:sp>
    <dsp:sp modelId="{140564FE-400E-4637-AC2F-D456F1E4DE28}">
      <dsp:nvSpPr>
        <dsp:cNvPr id="0" name=""/>
        <dsp:cNvSpPr/>
      </dsp:nvSpPr>
      <dsp:spPr>
        <a:xfrm>
          <a:off x="780177" y="1298257"/>
          <a:ext cx="741043" cy="173101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Profili</a:t>
          </a:r>
          <a:r>
            <a:rPr lang="en-US" sz="1400" kern="1200" dirty="0" smtClean="0"/>
            <a:t> </a:t>
          </a:r>
          <a:r>
            <a:rPr lang="en-US" sz="1400" kern="1200" dirty="0" err="1" smtClean="0"/>
            <a:t>nazionali</a:t>
          </a:r>
          <a:endParaRPr lang="en-US" sz="1400" kern="1200" dirty="0"/>
        </a:p>
      </dsp:txBody>
      <dsp:txXfrm>
        <a:off x="816352" y="1334432"/>
        <a:ext cx="668693" cy="1658660"/>
      </dsp:txXfrm>
    </dsp:sp>
    <dsp:sp modelId="{6EC5B013-6795-4D65-A815-80CA5E9A21D3}">
      <dsp:nvSpPr>
        <dsp:cNvPr id="0" name=""/>
        <dsp:cNvSpPr/>
      </dsp:nvSpPr>
      <dsp:spPr>
        <a:xfrm>
          <a:off x="1558272" y="1298257"/>
          <a:ext cx="741043" cy="173101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Pubblicazione</a:t>
          </a:r>
          <a:r>
            <a:rPr lang="en-GB" sz="1400" kern="1200" dirty="0" smtClean="0"/>
            <a:t> </a:t>
          </a:r>
          <a:r>
            <a:rPr lang="en-GB" sz="1400" kern="1200" dirty="0" err="1" smtClean="0"/>
            <a:t>dei</a:t>
          </a:r>
          <a:r>
            <a:rPr lang="en-GB" sz="1400" kern="1200" dirty="0" smtClean="0"/>
            <a:t> </a:t>
          </a:r>
          <a:r>
            <a:rPr lang="en-GB" sz="1400" kern="1200" dirty="0" err="1" smtClean="0"/>
            <a:t>profili</a:t>
          </a:r>
          <a:r>
            <a:rPr lang="en-GB" sz="1400" kern="1200" dirty="0" smtClean="0"/>
            <a:t> </a:t>
          </a:r>
          <a:r>
            <a:rPr lang="en-GB" sz="1400" kern="1200" dirty="0" err="1" smtClean="0"/>
            <a:t>nazionali</a:t>
          </a:r>
          <a:endParaRPr lang="en-US" sz="1400" kern="1200" dirty="0"/>
        </a:p>
      </dsp:txBody>
      <dsp:txXfrm>
        <a:off x="1594447" y="1334432"/>
        <a:ext cx="668693" cy="1658660"/>
      </dsp:txXfrm>
    </dsp:sp>
    <dsp:sp modelId="{8FB90881-6122-4006-8466-3F46BD45B5B2}">
      <dsp:nvSpPr>
        <dsp:cNvPr id="0" name=""/>
        <dsp:cNvSpPr/>
      </dsp:nvSpPr>
      <dsp:spPr>
        <a:xfrm>
          <a:off x="2336368" y="1298257"/>
          <a:ext cx="741043" cy="173101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Elaborazione</a:t>
          </a:r>
          <a:r>
            <a:rPr lang="en-GB" sz="1400" kern="1200" dirty="0" smtClean="0"/>
            <a:t> di </a:t>
          </a:r>
          <a:r>
            <a:rPr lang="en-GB" sz="1400" kern="1200" dirty="0" err="1" smtClean="0"/>
            <a:t>linee</a:t>
          </a:r>
          <a:r>
            <a:rPr lang="en-GB" sz="1400" kern="1200" dirty="0" smtClean="0"/>
            <a:t> </a:t>
          </a:r>
          <a:r>
            <a:rPr lang="en-GB" sz="1400" kern="1200" dirty="0" err="1" smtClean="0"/>
            <a:t>guida</a:t>
          </a:r>
          <a:r>
            <a:rPr lang="en-GB" sz="1400" kern="1200" dirty="0" smtClean="0"/>
            <a:t> </a:t>
          </a:r>
          <a:r>
            <a:rPr lang="en-GB" sz="1400" kern="1200" dirty="0" err="1" smtClean="0"/>
            <a:t>comuni</a:t>
          </a:r>
          <a:r>
            <a:rPr lang="en-GB" sz="1400" kern="1200" dirty="0" smtClean="0"/>
            <a:t> </a:t>
          </a:r>
          <a:endParaRPr lang="en-US" sz="1400" kern="1200" dirty="0"/>
        </a:p>
      </dsp:txBody>
      <dsp:txXfrm>
        <a:off x="2372543" y="1334432"/>
        <a:ext cx="668693" cy="1658660"/>
      </dsp:txXfrm>
    </dsp:sp>
    <dsp:sp modelId="{9605387E-3B56-4FB8-B3A5-47607808ED5B}">
      <dsp:nvSpPr>
        <dsp:cNvPr id="0" name=""/>
        <dsp:cNvSpPr/>
      </dsp:nvSpPr>
      <dsp:spPr>
        <a:xfrm>
          <a:off x="3114463" y="1298257"/>
          <a:ext cx="741043" cy="173101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Elaborazione</a:t>
          </a:r>
          <a:r>
            <a:rPr lang="en-GB" sz="1400" kern="1200" dirty="0" smtClean="0"/>
            <a:t> di procedure </a:t>
          </a:r>
          <a:r>
            <a:rPr lang="en-GB" sz="1400" kern="1200" dirty="0" err="1" smtClean="0"/>
            <a:t>comuni</a:t>
          </a:r>
          <a:r>
            <a:rPr lang="en-GB" sz="1400" kern="1200" dirty="0" smtClean="0"/>
            <a:t> </a:t>
          </a:r>
          <a:endParaRPr lang="en-US" sz="1400" kern="1200" dirty="0"/>
        </a:p>
      </dsp:txBody>
      <dsp:txXfrm>
        <a:off x="3150638" y="1334432"/>
        <a:ext cx="668693" cy="1658660"/>
      </dsp:txXfrm>
    </dsp:sp>
    <dsp:sp modelId="{C2D89805-A2E6-42A5-AC4B-3CE4B0F633BE}">
      <dsp:nvSpPr>
        <dsp:cNvPr id="0" name=""/>
        <dsp:cNvSpPr/>
      </dsp:nvSpPr>
      <dsp:spPr>
        <a:xfrm>
          <a:off x="3892559" y="1298257"/>
          <a:ext cx="741043" cy="173101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Elaborazione</a:t>
          </a:r>
          <a:r>
            <a:rPr lang="en-GB" sz="1400" kern="1200" dirty="0" smtClean="0"/>
            <a:t> di </a:t>
          </a:r>
          <a:r>
            <a:rPr lang="en-GB" sz="1400" kern="1200" dirty="0" err="1" smtClean="0"/>
            <a:t>una</a:t>
          </a:r>
          <a:r>
            <a:rPr lang="en-GB" sz="1400" kern="1200" dirty="0" smtClean="0"/>
            <a:t> </a:t>
          </a:r>
          <a:r>
            <a:rPr lang="en-GB" sz="1400" kern="1200" dirty="0" err="1" smtClean="0"/>
            <a:t>dichiarazione</a:t>
          </a:r>
          <a:r>
            <a:rPr lang="en-GB" sz="1400" kern="1200" dirty="0" smtClean="0"/>
            <a:t> </a:t>
          </a:r>
          <a:r>
            <a:rPr lang="en-GB" sz="1400" kern="1200" dirty="0" err="1" smtClean="0"/>
            <a:t>comune</a:t>
          </a:r>
          <a:r>
            <a:rPr lang="en-GB" sz="1400" kern="1200" dirty="0" smtClean="0"/>
            <a:t> </a:t>
          </a:r>
          <a:endParaRPr lang="en-US" sz="1400" kern="1200" dirty="0"/>
        </a:p>
      </dsp:txBody>
      <dsp:txXfrm>
        <a:off x="3928734" y="1334432"/>
        <a:ext cx="668693" cy="1658660"/>
      </dsp:txXfrm>
    </dsp:sp>
    <dsp:sp modelId="{969A0608-A334-49A9-9A44-705258D9C19B}">
      <dsp:nvSpPr>
        <dsp:cNvPr id="0" name=""/>
        <dsp:cNvSpPr/>
      </dsp:nvSpPr>
      <dsp:spPr>
        <a:xfrm>
          <a:off x="4670654" y="1298257"/>
          <a:ext cx="741043" cy="173101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Verifica</a:t>
          </a:r>
          <a:r>
            <a:rPr lang="en-GB" sz="1400" kern="1200" dirty="0" smtClean="0"/>
            <a:t> </a:t>
          </a:r>
          <a:r>
            <a:rPr lang="en-GB" sz="1400" kern="1200" dirty="0" err="1" smtClean="0"/>
            <a:t>degli</a:t>
          </a:r>
          <a:r>
            <a:rPr lang="en-GB" sz="1400" kern="1200" dirty="0" smtClean="0"/>
            <a:t> </a:t>
          </a:r>
          <a:r>
            <a:rPr lang="en-GB" sz="1400" kern="1200" dirty="0" err="1" smtClean="0"/>
            <a:t>strumenti</a:t>
          </a:r>
          <a:r>
            <a:rPr lang="en-GB" sz="1400" kern="1200" dirty="0" smtClean="0"/>
            <a:t> </a:t>
          </a:r>
          <a:r>
            <a:rPr lang="en-GB" sz="1400" kern="1200" dirty="0" err="1" smtClean="0"/>
            <a:t>sviluppati</a:t>
          </a:r>
          <a:endParaRPr lang="en-US" sz="1400" kern="1200" dirty="0"/>
        </a:p>
      </dsp:txBody>
      <dsp:txXfrm>
        <a:off x="4706829" y="1334432"/>
        <a:ext cx="668693" cy="1658660"/>
      </dsp:txXfrm>
    </dsp:sp>
    <dsp:sp modelId="{5C18C011-5F69-4BF5-97F6-E25B4FA52008}">
      <dsp:nvSpPr>
        <dsp:cNvPr id="0" name=""/>
        <dsp:cNvSpPr/>
      </dsp:nvSpPr>
      <dsp:spPr>
        <a:xfrm>
          <a:off x="5448750" y="1298257"/>
          <a:ext cx="741043" cy="173101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Sviluppo</a:t>
          </a:r>
          <a:r>
            <a:rPr lang="en-GB" sz="1400" kern="1200" dirty="0" smtClean="0"/>
            <a:t> di moduli e-Learning</a:t>
          </a:r>
          <a:endParaRPr lang="en-US" sz="1400" kern="1200" dirty="0"/>
        </a:p>
      </dsp:txBody>
      <dsp:txXfrm>
        <a:off x="5484925" y="1334432"/>
        <a:ext cx="668693" cy="1658660"/>
      </dsp:txXfrm>
    </dsp:sp>
    <dsp:sp modelId="{3A36EA5E-E553-4CC7-A2E1-154E4C224BDC}">
      <dsp:nvSpPr>
        <dsp:cNvPr id="0" name=""/>
        <dsp:cNvSpPr/>
      </dsp:nvSpPr>
      <dsp:spPr>
        <a:xfrm>
          <a:off x="6226845" y="1298257"/>
          <a:ext cx="741043" cy="1731010"/>
        </a:xfrm>
        <a:prstGeom prst="roundRect">
          <a:avLst/>
        </a:prstGeom>
        <a:solidFill>
          <a:schemeClr val="accent6">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Seminario</a:t>
          </a:r>
          <a:r>
            <a:rPr lang="en-GB" sz="1400" kern="1200" dirty="0" smtClean="0"/>
            <a:t> di </a:t>
          </a:r>
          <a:r>
            <a:rPr lang="en-GB" sz="1400" kern="1200" dirty="0" err="1" smtClean="0"/>
            <a:t>dialogo</a:t>
          </a:r>
          <a:r>
            <a:rPr lang="en-GB" sz="1400" kern="1200" dirty="0" smtClean="0"/>
            <a:t> finale per </a:t>
          </a:r>
          <a:r>
            <a:rPr lang="en-GB" sz="1400" kern="1200" dirty="0" err="1" smtClean="0"/>
            <a:t>i</a:t>
          </a:r>
          <a:r>
            <a:rPr lang="en-GB" sz="1400" kern="1200" dirty="0" smtClean="0"/>
            <a:t> partners di </a:t>
          </a:r>
          <a:r>
            <a:rPr lang="en-GB" sz="1400" kern="1200" dirty="0" err="1" smtClean="0"/>
            <a:t>progetto</a:t>
          </a:r>
          <a:endParaRPr lang="en-US" sz="1400" kern="1200" dirty="0"/>
        </a:p>
      </dsp:txBody>
      <dsp:txXfrm>
        <a:off x="6263020" y="1334432"/>
        <a:ext cx="668693" cy="1658660"/>
      </dsp:txXfrm>
    </dsp:sp>
    <dsp:sp modelId="{C990E9EB-1CBE-463D-A2B6-E2C663037FED}">
      <dsp:nvSpPr>
        <dsp:cNvPr id="0" name=""/>
        <dsp:cNvSpPr/>
      </dsp:nvSpPr>
      <dsp:spPr>
        <a:xfrm>
          <a:off x="7004941" y="1298257"/>
          <a:ext cx="741043" cy="173101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Relazione</a:t>
          </a:r>
          <a:r>
            <a:rPr lang="en-GB" sz="1400" kern="1200" dirty="0" smtClean="0"/>
            <a:t> sui </a:t>
          </a:r>
          <a:r>
            <a:rPr lang="en-GB" sz="1400" kern="1200" dirty="0" err="1" smtClean="0"/>
            <a:t>risultati</a:t>
          </a:r>
          <a:r>
            <a:rPr lang="en-GB" sz="1400" kern="1200" dirty="0" smtClean="0"/>
            <a:t> </a:t>
          </a:r>
          <a:endParaRPr lang="en-US" sz="1400" kern="1200" dirty="0"/>
        </a:p>
      </dsp:txBody>
      <dsp:txXfrm>
        <a:off x="7041116" y="1334432"/>
        <a:ext cx="668693" cy="1658660"/>
      </dsp:txXfrm>
    </dsp:sp>
    <dsp:sp modelId="{010FDB80-34B6-4FA2-A090-0E4EFC9DFE2A}">
      <dsp:nvSpPr>
        <dsp:cNvPr id="0" name=""/>
        <dsp:cNvSpPr/>
      </dsp:nvSpPr>
      <dsp:spPr>
        <a:xfrm>
          <a:off x="7783037" y="1298257"/>
          <a:ext cx="741043" cy="173101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Pubblicazione</a:t>
          </a:r>
          <a:r>
            <a:rPr lang="en-GB" sz="1400" kern="1200" dirty="0" smtClean="0"/>
            <a:t> </a:t>
          </a:r>
          <a:r>
            <a:rPr lang="en-GB" sz="1400" kern="1200" dirty="0" err="1" smtClean="0"/>
            <a:t>dei</a:t>
          </a:r>
          <a:r>
            <a:rPr lang="en-GB" sz="1400" kern="1200" dirty="0" smtClean="0"/>
            <a:t> </a:t>
          </a:r>
          <a:r>
            <a:rPr lang="en-GB" sz="1400" kern="1200" dirty="0" err="1" smtClean="0"/>
            <a:t>risultati</a:t>
          </a:r>
          <a:endParaRPr lang="en-US" sz="1400" kern="1200" dirty="0"/>
        </a:p>
      </dsp:txBody>
      <dsp:txXfrm>
        <a:off x="7819212" y="1334432"/>
        <a:ext cx="668693" cy="16586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CCC20-2D7A-46E0-B0AC-B220F04D8CA2}">
      <dsp:nvSpPr>
        <dsp:cNvPr id="0" name=""/>
        <dsp:cNvSpPr/>
      </dsp:nvSpPr>
      <dsp:spPr>
        <a:xfrm>
          <a:off x="0" y="271925"/>
          <a:ext cx="8699157" cy="36256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640CA-6F88-4D98-8A42-D2A80194C6FB}">
      <dsp:nvSpPr>
        <dsp:cNvPr id="0" name=""/>
        <dsp:cNvSpPr/>
      </dsp:nvSpPr>
      <dsp:spPr>
        <a:xfrm>
          <a:off x="4611" y="0"/>
          <a:ext cx="748327" cy="36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b" anchorCtr="0">
          <a:noAutofit/>
        </a:bodyPr>
        <a:lstStyle/>
        <a:p>
          <a:pPr lvl="0" algn="ctr" defTabSz="266700">
            <a:lnSpc>
              <a:spcPct val="90000"/>
            </a:lnSpc>
            <a:spcBef>
              <a:spcPct val="0"/>
            </a:spcBef>
            <a:spcAft>
              <a:spcPct val="35000"/>
            </a:spcAft>
          </a:pPr>
          <a:r>
            <a:rPr lang="en-US" sz="600" kern="1200" dirty="0" smtClean="0"/>
            <a:t>June 2016</a:t>
          </a:r>
          <a:endParaRPr lang="en-US" sz="600" kern="1200" dirty="0"/>
        </a:p>
      </dsp:txBody>
      <dsp:txXfrm>
        <a:off x="4611" y="0"/>
        <a:ext cx="748327" cy="362566"/>
      </dsp:txXfrm>
    </dsp:sp>
    <dsp:sp modelId="{A2C1AD53-82D2-454B-AFE6-68EF83E7F0C1}">
      <dsp:nvSpPr>
        <dsp:cNvPr id="0" name=""/>
        <dsp:cNvSpPr/>
      </dsp:nvSpPr>
      <dsp:spPr>
        <a:xfrm>
          <a:off x="333454" y="407887"/>
          <a:ext cx="90641" cy="906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77AEE-D91E-4982-8B83-316F58DA06E6}">
      <dsp:nvSpPr>
        <dsp:cNvPr id="0" name=""/>
        <dsp:cNvSpPr/>
      </dsp:nvSpPr>
      <dsp:spPr>
        <a:xfrm>
          <a:off x="790354" y="543850"/>
          <a:ext cx="748327" cy="36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t" anchorCtr="0">
          <a:noAutofit/>
        </a:bodyPr>
        <a:lstStyle/>
        <a:p>
          <a:pPr lvl="0" algn="ctr" defTabSz="266700">
            <a:lnSpc>
              <a:spcPct val="90000"/>
            </a:lnSpc>
            <a:spcBef>
              <a:spcPct val="0"/>
            </a:spcBef>
            <a:spcAft>
              <a:spcPct val="35000"/>
            </a:spcAft>
          </a:pPr>
          <a:r>
            <a:rPr lang="en-US" sz="600" kern="1200" dirty="0" smtClean="0"/>
            <a:t>June – December 2016</a:t>
          </a:r>
          <a:endParaRPr lang="en-US" sz="600" kern="1200" dirty="0"/>
        </a:p>
      </dsp:txBody>
      <dsp:txXfrm>
        <a:off x="790354" y="543850"/>
        <a:ext cx="748327" cy="362566"/>
      </dsp:txXfrm>
    </dsp:sp>
    <dsp:sp modelId="{68884DCC-7D41-47D9-A5E5-3530BFEA1D87}">
      <dsp:nvSpPr>
        <dsp:cNvPr id="0" name=""/>
        <dsp:cNvSpPr/>
      </dsp:nvSpPr>
      <dsp:spPr>
        <a:xfrm>
          <a:off x="1119197" y="407887"/>
          <a:ext cx="90641" cy="9064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60855-E243-4E23-81B9-AC5653B942A2}">
      <dsp:nvSpPr>
        <dsp:cNvPr id="0" name=""/>
        <dsp:cNvSpPr/>
      </dsp:nvSpPr>
      <dsp:spPr>
        <a:xfrm>
          <a:off x="1576098" y="0"/>
          <a:ext cx="748327" cy="36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b" anchorCtr="0">
          <a:noAutofit/>
        </a:bodyPr>
        <a:lstStyle/>
        <a:p>
          <a:pPr lvl="0" algn="ctr" defTabSz="266700">
            <a:lnSpc>
              <a:spcPct val="90000"/>
            </a:lnSpc>
            <a:spcBef>
              <a:spcPct val="0"/>
            </a:spcBef>
            <a:spcAft>
              <a:spcPct val="35000"/>
            </a:spcAft>
          </a:pPr>
          <a:r>
            <a:rPr lang="en-US" sz="600" kern="1200" dirty="0" smtClean="0"/>
            <a:t>January 2017</a:t>
          </a:r>
          <a:endParaRPr lang="en-US" sz="600" kern="1200" dirty="0"/>
        </a:p>
      </dsp:txBody>
      <dsp:txXfrm>
        <a:off x="1576098" y="0"/>
        <a:ext cx="748327" cy="362566"/>
      </dsp:txXfrm>
    </dsp:sp>
    <dsp:sp modelId="{B2630241-2300-452C-B492-B873838A8128}">
      <dsp:nvSpPr>
        <dsp:cNvPr id="0" name=""/>
        <dsp:cNvSpPr/>
      </dsp:nvSpPr>
      <dsp:spPr>
        <a:xfrm>
          <a:off x="1904941" y="407887"/>
          <a:ext cx="90641" cy="906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87170-937F-404A-881C-CCD8F7431795}">
      <dsp:nvSpPr>
        <dsp:cNvPr id="0" name=""/>
        <dsp:cNvSpPr/>
      </dsp:nvSpPr>
      <dsp:spPr>
        <a:xfrm>
          <a:off x="2361841" y="543850"/>
          <a:ext cx="748327" cy="36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t" anchorCtr="0">
          <a:noAutofit/>
        </a:bodyPr>
        <a:lstStyle/>
        <a:p>
          <a:pPr lvl="0" algn="ctr" defTabSz="266700">
            <a:lnSpc>
              <a:spcPct val="90000"/>
            </a:lnSpc>
            <a:spcBef>
              <a:spcPct val="0"/>
            </a:spcBef>
            <a:spcAft>
              <a:spcPct val="35000"/>
            </a:spcAft>
          </a:pPr>
          <a:r>
            <a:rPr lang="en-US" sz="600" kern="1200" dirty="0" smtClean="0"/>
            <a:t>June – November 2016</a:t>
          </a:r>
          <a:endParaRPr lang="en-US" sz="600" kern="1200" dirty="0"/>
        </a:p>
      </dsp:txBody>
      <dsp:txXfrm>
        <a:off x="2361841" y="543850"/>
        <a:ext cx="748327" cy="362566"/>
      </dsp:txXfrm>
    </dsp:sp>
    <dsp:sp modelId="{5CBF4D56-9847-4F02-BC7E-8346CE4454A8}">
      <dsp:nvSpPr>
        <dsp:cNvPr id="0" name=""/>
        <dsp:cNvSpPr/>
      </dsp:nvSpPr>
      <dsp:spPr>
        <a:xfrm>
          <a:off x="2690684" y="407887"/>
          <a:ext cx="90641" cy="9064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A3481-FF76-49B2-90BF-F62F17FD9B4B}">
      <dsp:nvSpPr>
        <dsp:cNvPr id="0" name=""/>
        <dsp:cNvSpPr/>
      </dsp:nvSpPr>
      <dsp:spPr>
        <a:xfrm>
          <a:off x="3147585" y="0"/>
          <a:ext cx="748327" cy="36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b" anchorCtr="0">
          <a:noAutofit/>
        </a:bodyPr>
        <a:lstStyle/>
        <a:p>
          <a:pPr lvl="0" algn="ctr" defTabSz="266700">
            <a:lnSpc>
              <a:spcPct val="90000"/>
            </a:lnSpc>
            <a:spcBef>
              <a:spcPct val="0"/>
            </a:spcBef>
            <a:spcAft>
              <a:spcPct val="35000"/>
            </a:spcAft>
          </a:pPr>
          <a:r>
            <a:rPr lang="en-GB" sz="600" kern="1200" dirty="0" smtClean="0"/>
            <a:t>August 2016 – January 2017</a:t>
          </a:r>
          <a:endParaRPr lang="en-US" sz="600" kern="1200" dirty="0"/>
        </a:p>
      </dsp:txBody>
      <dsp:txXfrm>
        <a:off x="3147585" y="0"/>
        <a:ext cx="748327" cy="362566"/>
      </dsp:txXfrm>
    </dsp:sp>
    <dsp:sp modelId="{838CA943-48F9-4411-8278-B057403DE496}">
      <dsp:nvSpPr>
        <dsp:cNvPr id="0" name=""/>
        <dsp:cNvSpPr/>
      </dsp:nvSpPr>
      <dsp:spPr>
        <a:xfrm>
          <a:off x="3476428" y="407887"/>
          <a:ext cx="90641" cy="9064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E5CDB-A9BD-437B-A95F-6C076AF3D317}">
      <dsp:nvSpPr>
        <dsp:cNvPr id="0" name=""/>
        <dsp:cNvSpPr/>
      </dsp:nvSpPr>
      <dsp:spPr>
        <a:xfrm>
          <a:off x="3933328" y="543850"/>
          <a:ext cx="748327" cy="36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t" anchorCtr="0">
          <a:noAutofit/>
        </a:bodyPr>
        <a:lstStyle/>
        <a:p>
          <a:pPr lvl="0" algn="ctr" defTabSz="266700">
            <a:lnSpc>
              <a:spcPct val="90000"/>
            </a:lnSpc>
            <a:spcBef>
              <a:spcPct val="0"/>
            </a:spcBef>
            <a:spcAft>
              <a:spcPct val="35000"/>
            </a:spcAft>
          </a:pPr>
          <a:r>
            <a:rPr lang="en-GB" sz="600" kern="1200" dirty="0" smtClean="0"/>
            <a:t>September 2016 – January 2017</a:t>
          </a:r>
          <a:endParaRPr lang="en-US" sz="600" kern="1200" dirty="0"/>
        </a:p>
      </dsp:txBody>
      <dsp:txXfrm>
        <a:off x="3933328" y="543850"/>
        <a:ext cx="748327" cy="362566"/>
      </dsp:txXfrm>
    </dsp:sp>
    <dsp:sp modelId="{FFAE54F4-0255-45C0-AC47-F3384ABA0D37}">
      <dsp:nvSpPr>
        <dsp:cNvPr id="0" name=""/>
        <dsp:cNvSpPr/>
      </dsp:nvSpPr>
      <dsp:spPr>
        <a:xfrm>
          <a:off x="4262171" y="407887"/>
          <a:ext cx="90641" cy="906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C5629-2ACD-46D5-84D9-7D7ADB821354}">
      <dsp:nvSpPr>
        <dsp:cNvPr id="0" name=""/>
        <dsp:cNvSpPr/>
      </dsp:nvSpPr>
      <dsp:spPr>
        <a:xfrm>
          <a:off x="4719072" y="0"/>
          <a:ext cx="748327" cy="36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b" anchorCtr="0">
          <a:noAutofit/>
        </a:bodyPr>
        <a:lstStyle/>
        <a:p>
          <a:pPr lvl="0" algn="ctr" defTabSz="266700">
            <a:lnSpc>
              <a:spcPct val="90000"/>
            </a:lnSpc>
            <a:spcBef>
              <a:spcPct val="0"/>
            </a:spcBef>
            <a:spcAft>
              <a:spcPct val="35000"/>
            </a:spcAft>
          </a:pPr>
          <a:r>
            <a:rPr lang="en-US" sz="600" kern="1200" dirty="0" smtClean="0"/>
            <a:t>April – October 2017</a:t>
          </a:r>
          <a:endParaRPr lang="en-US" sz="600" kern="1200" dirty="0"/>
        </a:p>
      </dsp:txBody>
      <dsp:txXfrm>
        <a:off x="4719072" y="0"/>
        <a:ext cx="748327" cy="362566"/>
      </dsp:txXfrm>
    </dsp:sp>
    <dsp:sp modelId="{0B66F493-8C4B-4B7F-87C7-BFD2362B272E}">
      <dsp:nvSpPr>
        <dsp:cNvPr id="0" name=""/>
        <dsp:cNvSpPr/>
      </dsp:nvSpPr>
      <dsp:spPr>
        <a:xfrm>
          <a:off x="5047915" y="407887"/>
          <a:ext cx="90641" cy="9064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C1B22-5D6F-4804-A745-5457BA2948F0}">
      <dsp:nvSpPr>
        <dsp:cNvPr id="0" name=""/>
        <dsp:cNvSpPr/>
      </dsp:nvSpPr>
      <dsp:spPr>
        <a:xfrm>
          <a:off x="5504815" y="543850"/>
          <a:ext cx="748327" cy="36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t" anchorCtr="0">
          <a:noAutofit/>
        </a:bodyPr>
        <a:lstStyle/>
        <a:p>
          <a:pPr lvl="0" algn="ctr" defTabSz="266700">
            <a:lnSpc>
              <a:spcPct val="90000"/>
            </a:lnSpc>
            <a:spcBef>
              <a:spcPct val="0"/>
            </a:spcBef>
            <a:spcAft>
              <a:spcPct val="35000"/>
            </a:spcAft>
          </a:pPr>
          <a:r>
            <a:rPr lang="en-GB" sz="600" kern="1200" dirty="0" smtClean="0"/>
            <a:t>January 2017 – June 2017</a:t>
          </a:r>
          <a:endParaRPr lang="en-US" sz="600" kern="1200" dirty="0"/>
        </a:p>
      </dsp:txBody>
      <dsp:txXfrm>
        <a:off x="5504815" y="543850"/>
        <a:ext cx="748327" cy="362566"/>
      </dsp:txXfrm>
    </dsp:sp>
    <dsp:sp modelId="{6892E3C6-8006-49D7-9076-8C3FDC4301AB}">
      <dsp:nvSpPr>
        <dsp:cNvPr id="0" name=""/>
        <dsp:cNvSpPr/>
      </dsp:nvSpPr>
      <dsp:spPr>
        <a:xfrm>
          <a:off x="5833658" y="407887"/>
          <a:ext cx="90641" cy="906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AB0DC-C776-475C-AF5F-DE6C4D98C9ED}">
      <dsp:nvSpPr>
        <dsp:cNvPr id="0" name=""/>
        <dsp:cNvSpPr/>
      </dsp:nvSpPr>
      <dsp:spPr>
        <a:xfrm>
          <a:off x="6290559" y="0"/>
          <a:ext cx="748327" cy="36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b" anchorCtr="0">
          <a:noAutofit/>
        </a:bodyPr>
        <a:lstStyle/>
        <a:p>
          <a:pPr lvl="0" algn="ctr" defTabSz="266700">
            <a:lnSpc>
              <a:spcPct val="90000"/>
            </a:lnSpc>
            <a:spcBef>
              <a:spcPct val="0"/>
            </a:spcBef>
            <a:spcAft>
              <a:spcPct val="35000"/>
            </a:spcAft>
          </a:pPr>
          <a:r>
            <a:rPr lang="en-GB" sz="600" kern="1200" dirty="0" smtClean="0"/>
            <a:t>November 2017</a:t>
          </a:r>
          <a:endParaRPr lang="en-US" sz="600" kern="1200" dirty="0"/>
        </a:p>
      </dsp:txBody>
      <dsp:txXfrm>
        <a:off x="6290559" y="0"/>
        <a:ext cx="748327" cy="362566"/>
      </dsp:txXfrm>
    </dsp:sp>
    <dsp:sp modelId="{C931C53B-86FD-4D34-B31C-ED78AA057F20}">
      <dsp:nvSpPr>
        <dsp:cNvPr id="0" name=""/>
        <dsp:cNvSpPr/>
      </dsp:nvSpPr>
      <dsp:spPr>
        <a:xfrm>
          <a:off x="6619402" y="407887"/>
          <a:ext cx="90641" cy="9064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6DE3A-EF8C-4F28-B8F8-52112CE55C23}">
      <dsp:nvSpPr>
        <dsp:cNvPr id="0" name=""/>
        <dsp:cNvSpPr/>
      </dsp:nvSpPr>
      <dsp:spPr>
        <a:xfrm>
          <a:off x="7076302" y="543850"/>
          <a:ext cx="748327" cy="36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t" anchorCtr="0">
          <a:noAutofit/>
        </a:bodyPr>
        <a:lstStyle/>
        <a:p>
          <a:pPr lvl="0" algn="ctr" defTabSz="266700">
            <a:lnSpc>
              <a:spcPct val="90000"/>
            </a:lnSpc>
            <a:spcBef>
              <a:spcPct val="0"/>
            </a:spcBef>
            <a:spcAft>
              <a:spcPct val="35000"/>
            </a:spcAft>
          </a:pPr>
          <a:r>
            <a:rPr lang="en-GB" sz="600" kern="1200" dirty="0" smtClean="0"/>
            <a:t>October 2017 – February 2018</a:t>
          </a:r>
          <a:endParaRPr lang="en-US" sz="600" kern="1200" dirty="0"/>
        </a:p>
      </dsp:txBody>
      <dsp:txXfrm>
        <a:off x="7076302" y="543850"/>
        <a:ext cx="748327" cy="362566"/>
      </dsp:txXfrm>
    </dsp:sp>
    <dsp:sp modelId="{7A91487D-02BF-405F-B070-83A76B73EFF2}">
      <dsp:nvSpPr>
        <dsp:cNvPr id="0" name=""/>
        <dsp:cNvSpPr/>
      </dsp:nvSpPr>
      <dsp:spPr>
        <a:xfrm>
          <a:off x="7405145" y="407887"/>
          <a:ext cx="90641" cy="9064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1DB70-E19C-4B7D-99E8-B1E92C7E7FE0}">
      <dsp:nvSpPr>
        <dsp:cNvPr id="0" name=""/>
        <dsp:cNvSpPr/>
      </dsp:nvSpPr>
      <dsp:spPr>
        <a:xfrm>
          <a:off x="3926499" y="2163762"/>
          <a:ext cx="538329" cy="1538671"/>
        </a:xfrm>
        <a:custGeom>
          <a:avLst/>
          <a:gdLst/>
          <a:ahLst/>
          <a:cxnLst/>
          <a:rect l="0" t="0" r="0" b="0"/>
          <a:pathLst>
            <a:path>
              <a:moveTo>
                <a:pt x="0" y="0"/>
              </a:moveTo>
              <a:lnTo>
                <a:pt x="269164" y="0"/>
              </a:lnTo>
              <a:lnTo>
                <a:pt x="269164" y="1538671"/>
              </a:lnTo>
              <a:lnTo>
                <a:pt x="538329" y="153867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154911" y="2892344"/>
        <a:ext cx="81506" cy="81506"/>
      </dsp:txXfrm>
    </dsp:sp>
    <dsp:sp modelId="{895329DB-4695-4EB5-90DC-6EAEC85EB2F5}">
      <dsp:nvSpPr>
        <dsp:cNvPr id="0" name=""/>
        <dsp:cNvSpPr/>
      </dsp:nvSpPr>
      <dsp:spPr>
        <a:xfrm>
          <a:off x="3926499" y="2163762"/>
          <a:ext cx="538329" cy="512890"/>
        </a:xfrm>
        <a:custGeom>
          <a:avLst/>
          <a:gdLst/>
          <a:ahLst/>
          <a:cxnLst/>
          <a:rect l="0" t="0" r="0" b="0"/>
          <a:pathLst>
            <a:path>
              <a:moveTo>
                <a:pt x="0" y="0"/>
              </a:moveTo>
              <a:lnTo>
                <a:pt x="269164" y="0"/>
              </a:lnTo>
              <a:lnTo>
                <a:pt x="269164" y="512890"/>
              </a:lnTo>
              <a:lnTo>
                <a:pt x="538329" y="51289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77075" y="2401619"/>
        <a:ext cx="37177" cy="37177"/>
      </dsp:txXfrm>
    </dsp:sp>
    <dsp:sp modelId="{FCE45BE1-2F42-4F26-AE63-CAF00127A1CE}">
      <dsp:nvSpPr>
        <dsp:cNvPr id="0" name=""/>
        <dsp:cNvSpPr/>
      </dsp:nvSpPr>
      <dsp:spPr>
        <a:xfrm>
          <a:off x="3926499" y="1650872"/>
          <a:ext cx="538329" cy="512890"/>
        </a:xfrm>
        <a:custGeom>
          <a:avLst/>
          <a:gdLst/>
          <a:ahLst/>
          <a:cxnLst/>
          <a:rect l="0" t="0" r="0" b="0"/>
          <a:pathLst>
            <a:path>
              <a:moveTo>
                <a:pt x="0" y="512890"/>
              </a:moveTo>
              <a:lnTo>
                <a:pt x="269164" y="512890"/>
              </a:lnTo>
              <a:lnTo>
                <a:pt x="269164" y="0"/>
              </a:lnTo>
              <a:lnTo>
                <a:pt x="538329"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77075" y="1888728"/>
        <a:ext cx="37177" cy="37177"/>
      </dsp:txXfrm>
    </dsp:sp>
    <dsp:sp modelId="{69E03D5D-B4DF-4D2B-A57A-5CA2E658C817}">
      <dsp:nvSpPr>
        <dsp:cNvPr id="0" name=""/>
        <dsp:cNvSpPr/>
      </dsp:nvSpPr>
      <dsp:spPr>
        <a:xfrm>
          <a:off x="3926499" y="625091"/>
          <a:ext cx="538329" cy="1538671"/>
        </a:xfrm>
        <a:custGeom>
          <a:avLst/>
          <a:gdLst/>
          <a:ahLst/>
          <a:cxnLst/>
          <a:rect l="0" t="0" r="0" b="0"/>
          <a:pathLst>
            <a:path>
              <a:moveTo>
                <a:pt x="0" y="1538671"/>
              </a:moveTo>
              <a:lnTo>
                <a:pt x="269164" y="1538671"/>
              </a:lnTo>
              <a:lnTo>
                <a:pt x="269164" y="0"/>
              </a:lnTo>
              <a:lnTo>
                <a:pt x="538329"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154911" y="1353673"/>
        <a:ext cx="81506" cy="81506"/>
      </dsp:txXfrm>
    </dsp:sp>
    <dsp:sp modelId="{A2CCEA1C-1187-4FE3-989F-71ADCDCD120C}">
      <dsp:nvSpPr>
        <dsp:cNvPr id="0" name=""/>
        <dsp:cNvSpPr/>
      </dsp:nvSpPr>
      <dsp:spPr>
        <a:xfrm rot="16200000">
          <a:off x="149772" y="546573"/>
          <a:ext cx="4319076" cy="323437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b="1" i="0" kern="1200" dirty="0" smtClean="0"/>
            <a:t>Procedure efficaci di riconoscimento per rifugiati, sfollati e persone in situazione di rifugiato, incluse quelle senza documentazione ufficiale</a:t>
          </a:r>
          <a:endParaRPr lang="en-US" sz="2400" b="1" i="0" kern="1200" dirty="0"/>
        </a:p>
      </dsp:txBody>
      <dsp:txXfrm>
        <a:off x="149772" y="546573"/>
        <a:ext cx="4319076" cy="3234377"/>
      </dsp:txXfrm>
    </dsp:sp>
    <dsp:sp modelId="{3772605F-DF21-4B06-95CF-421701DC2491}">
      <dsp:nvSpPr>
        <dsp:cNvPr id="0" name=""/>
        <dsp:cNvSpPr/>
      </dsp:nvSpPr>
      <dsp:spPr>
        <a:xfrm>
          <a:off x="4464829" y="214779"/>
          <a:ext cx="2691648" cy="82062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t>Metodologia</a:t>
          </a:r>
          <a:r>
            <a:rPr lang="en-US" sz="2400" kern="1200" dirty="0" smtClean="0"/>
            <a:t> </a:t>
          </a:r>
          <a:r>
            <a:rPr lang="en-US" sz="2400" kern="1200" dirty="0" err="1" smtClean="0"/>
            <a:t>comune</a:t>
          </a:r>
          <a:r>
            <a:rPr lang="en-US" sz="2400" kern="1200" dirty="0" smtClean="0"/>
            <a:t> </a:t>
          </a:r>
          <a:endParaRPr lang="en-US" sz="2400" kern="1200" dirty="0"/>
        </a:p>
      </dsp:txBody>
      <dsp:txXfrm>
        <a:off x="4464829" y="214779"/>
        <a:ext cx="2691648" cy="820624"/>
      </dsp:txXfrm>
    </dsp:sp>
    <dsp:sp modelId="{D820EA32-9367-4C08-B60C-42BE7863D16B}">
      <dsp:nvSpPr>
        <dsp:cNvPr id="0" name=""/>
        <dsp:cNvSpPr/>
      </dsp:nvSpPr>
      <dsp:spPr>
        <a:xfrm>
          <a:off x="4464829" y="1240559"/>
          <a:ext cx="2691648" cy="82062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t>Dichiarazioni</a:t>
          </a:r>
          <a:r>
            <a:rPr lang="en-US" sz="2400" kern="1200" dirty="0" smtClean="0"/>
            <a:t> </a:t>
          </a:r>
          <a:r>
            <a:rPr lang="en-US" sz="2400" kern="1200" dirty="0" err="1" smtClean="0"/>
            <a:t>comuni</a:t>
          </a:r>
          <a:endParaRPr lang="en-US" sz="2400" kern="1200" dirty="0"/>
        </a:p>
      </dsp:txBody>
      <dsp:txXfrm>
        <a:off x="4464829" y="1240559"/>
        <a:ext cx="2691648" cy="820624"/>
      </dsp:txXfrm>
    </dsp:sp>
    <dsp:sp modelId="{515815DB-915D-4906-A7AB-2F97088A8F98}">
      <dsp:nvSpPr>
        <dsp:cNvPr id="0" name=""/>
        <dsp:cNvSpPr/>
      </dsp:nvSpPr>
      <dsp:spPr>
        <a:xfrm>
          <a:off x="4464829" y="2266340"/>
          <a:ext cx="2691648" cy="82062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t>Profili</a:t>
          </a:r>
          <a:r>
            <a:rPr lang="en-US" sz="2400" kern="1200" dirty="0" smtClean="0"/>
            <a:t> </a:t>
          </a:r>
          <a:r>
            <a:rPr lang="en-US" sz="2400" kern="1200" dirty="0" err="1" smtClean="0"/>
            <a:t>nazionali</a:t>
          </a:r>
          <a:endParaRPr lang="en-US" sz="2400" kern="1200" dirty="0"/>
        </a:p>
      </dsp:txBody>
      <dsp:txXfrm>
        <a:off x="4464829" y="2266340"/>
        <a:ext cx="2691648" cy="820624"/>
      </dsp:txXfrm>
    </dsp:sp>
    <dsp:sp modelId="{B44BD8AB-50BD-4F47-9CD7-C2F40DB4874E}">
      <dsp:nvSpPr>
        <dsp:cNvPr id="0" name=""/>
        <dsp:cNvSpPr/>
      </dsp:nvSpPr>
      <dsp:spPr>
        <a:xfrm>
          <a:off x="4464829" y="3292121"/>
          <a:ext cx="2691648" cy="82062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Moduli E-Learning </a:t>
          </a:r>
          <a:endParaRPr lang="en-US" sz="2400" kern="1200" dirty="0"/>
        </a:p>
      </dsp:txBody>
      <dsp:txXfrm>
        <a:off x="4464829" y="3292121"/>
        <a:ext cx="2691648" cy="8206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551">
              <a:defRPr sz="1200" b="0">
                <a:solidFill>
                  <a:schemeClr val="tx1"/>
                </a:solidFill>
                <a:latin typeface="Times New Roman" pitchFamily="18" charset="0"/>
                <a:ea typeface="+mn-ea"/>
              </a:defRPr>
            </a:lvl1pPr>
          </a:lstStyle>
          <a:p>
            <a:pPr>
              <a:defRPr/>
            </a:pPr>
            <a:endParaRPr lang="nb-NO"/>
          </a:p>
        </p:txBody>
      </p:sp>
      <p:sp>
        <p:nvSpPr>
          <p:cNvPr id="7171" name="Rectangle 3"/>
          <p:cNvSpPr>
            <a:spLocks noGrp="1" noChangeArrowheads="1"/>
          </p:cNvSpPr>
          <p:nvPr>
            <p:ph type="dt" sz="quarter" idx="1"/>
          </p:nvPr>
        </p:nvSpPr>
        <p:spPr bwMode="auto">
          <a:xfrm>
            <a:off x="3852972" y="0"/>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551">
              <a:defRPr sz="1200" b="0">
                <a:solidFill>
                  <a:schemeClr val="tx1"/>
                </a:solidFill>
                <a:latin typeface="Times New Roman" pitchFamily="18" charset="0"/>
                <a:ea typeface="+mn-ea"/>
              </a:defRPr>
            </a:lvl1pPr>
          </a:lstStyle>
          <a:p>
            <a:pPr>
              <a:defRPr/>
            </a:pPr>
            <a:endParaRPr lang="nb-NO"/>
          </a:p>
        </p:txBody>
      </p:sp>
      <p:sp>
        <p:nvSpPr>
          <p:cNvPr id="7172" name="Rectangle 4"/>
          <p:cNvSpPr>
            <a:spLocks noGrp="1" noChangeArrowheads="1"/>
          </p:cNvSpPr>
          <p:nvPr>
            <p:ph type="ftr" sz="quarter" idx="2"/>
          </p:nvPr>
        </p:nvSpPr>
        <p:spPr bwMode="auto">
          <a:xfrm>
            <a:off x="0" y="9431655"/>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551">
              <a:defRPr sz="1200" b="0">
                <a:solidFill>
                  <a:schemeClr val="tx1"/>
                </a:solidFill>
                <a:latin typeface="Times New Roman" pitchFamily="18" charset="0"/>
                <a:ea typeface="+mn-ea"/>
              </a:defRPr>
            </a:lvl1pPr>
          </a:lstStyle>
          <a:p>
            <a:pPr>
              <a:defRPr/>
            </a:pPr>
            <a:endParaRPr lang="nb-NO"/>
          </a:p>
        </p:txBody>
      </p:sp>
      <p:sp>
        <p:nvSpPr>
          <p:cNvPr id="7173" name="Rectangle 5"/>
          <p:cNvSpPr>
            <a:spLocks noGrp="1" noChangeArrowheads="1"/>
          </p:cNvSpPr>
          <p:nvPr>
            <p:ph type="sldNum" sz="quarter" idx="3"/>
          </p:nvPr>
        </p:nvSpPr>
        <p:spPr bwMode="auto">
          <a:xfrm>
            <a:off x="3852972" y="9431655"/>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551">
              <a:defRPr sz="1200" b="0">
                <a:solidFill>
                  <a:schemeClr val="tx1"/>
                </a:solidFill>
                <a:latin typeface="Times New Roman" charset="0"/>
              </a:defRPr>
            </a:lvl1pPr>
          </a:lstStyle>
          <a:p>
            <a:fld id="{387A3A92-9375-244D-9FA0-9875C703239E}" type="slidenum">
              <a:rPr lang="en-US"/>
              <a:pPr/>
              <a:t>‹N›</a:t>
            </a:fld>
            <a:endParaRPr lang="en-US"/>
          </a:p>
        </p:txBody>
      </p:sp>
    </p:spTree>
    <p:extLst>
      <p:ext uri="{BB962C8B-B14F-4D97-AF65-F5344CB8AC3E}">
        <p14:creationId xmlns:p14="http://schemas.microsoft.com/office/powerpoint/2010/main" val="2099123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026"/>
          <p:cNvSpPr>
            <a:spLocks noGrp="1" noChangeArrowheads="1"/>
          </p:cNvSpPr>
          <p:nvPr>
            <p:ph type="hdr" sz="quarter"/>
          </p:nvPr>
        </p:nvSpPr>
        <p:spPr bwMode="auto">
          <a:xfrm>
            <a:off x="0" y="0"/>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551">
              <a:defRPr sz="1200" b="0">
                <a:solidFill>
                  <a:schemeClr val="tx1"/>
                </a:solidFill>
                <a:latin typeface="Times New Roman" pitchFamily="18" charset="0"/>
                <a:ea typeface="+mn-ea"/>
              </a:defRPr>
            </a:lvl1pPr>
          </a:lstStyle>
          <a:p>
            <a:pPr>
              <a:defRPr/>
            </a:pPr>
            <a:endParaRPr lang="nb-NO"/>
          </a:p>
        </p:txBody>
      </p:sp>
      <p:sp>
        <p:nvSpPr>
          <p:cNvPr id="12291" name="Rectangle 1027"/>
          <p:cNvSpPr>
            <a:spLocks noGrp="1" noChangeArrowheads="1"/>
          </p:cNvSpPr>
          <p:nvPr>
            <p:ph type="dt" idx="1"/>
          </p:nvPr>
        </p:nvSpPr>
        <p:spPr bwMode="auto">
          <a:xfrm>
            <a:off x="3851379" y="0"/>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551">
              <a:defRPr sz="1200" b="0">
                <a:solidFill>
                  <a:schemeClr val="tx1"/>
                </a:solidFill>
                <a:latin typeface="Times New Roman" pitchFamily="18" charset="0"/>
                <a:ea typeface="+mn-ea"/>
              </a:defRPr>
            </a:lvl1pPr>
          </a:lstStyle>
          <a:p>
            <a:pPr>
              <a:defRPr/>
            </a:pPr>
            <a:endParaRPr lang="nb-NO"/>
          </a:p>
        </p:txBody>
      </p:sp>
      <p:sp>
        <p:nvSpPr>
          <p:cNvPr id="410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2293" name="Rectangle 1029"/>
          <p:cNvSpPr>
            <a:spLocks noGrp="1" noChangeArrowheads="1"/>
          </p:cNvSpPr>
          <p:nvPr>
            <p:ph type="body" sz="quarter" idx="3"/>
          </p:nvPr>
        </p:nvSpPr>
        <p:spPr bwMode="auto">
          <a:xfrm>
            <a:off x="678812" y="4715828"/>
            <a:ext cx="5440052" cy="446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1030"/>
          <p:cNvSpPr>
            <a:spLocks noGrp="1" noChangeArrowheads="1"/>
          </p:cNvSpPr>
          <p:nvPr>
            <p:ph type="ftr" sz="quarter" idx="4"/>
          </p:nvPr>
        </p:nvSpPr>
        <p:spPr bwMode="auto">
          <a:xfrm>
            <a:off x="0" y="9431655"/>
            <a:ext cx="2944703" cy="49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551">
              <a:defRPr sz="1200" b="0">
                <a:solidFill>
                  <a:schemeClr val="tx1"/>
                </a:solidFill>
                <a:latin typeface="Times New Roman" pitchFamily="18" charset="0"/>
                <a:ea typeface="+mn-ea"/>
              </a:defRPr>
            </a:lvl1pPr>
          </a:lstStyle>
          <a:p>
            <a:pPr>
              <a:defRPr/>
            </a:pPr>
            <a:endParaRPr lang="nb-NO"/>
          </a:p>
        </p:txBody>
      </p:sp>
      <p:sp>
        <p:nvSpPr>
          <p:cNvPr id="12295" name="Rectangle 1031"/>
          <p:cNvSpPr>
            <a:spLocks noGrp="1" noChangeArrowheads="1"/>
          </p:cNvSpPr>
          <p:nvPr>
            <p:ph type="sldNum" sz="quarter" idx="5"/>
          </p:nvPr>
        </p:nvSpPr>
        <p:spPr bwMode="auto">
          <a:xfrm>
            <a:off x="3851379" y="9431655"/>
            <a:ext cx="2944703" cy="49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551">
              <a:defRPr sz="1200" b="0">
                <a:solidFill>
                  <a:schemeClr val="tx1"/>
                </a:solidFill>
                <a:latin typeface="Times New Roman" charset="0"/>
              </a:defRPr>
            </a:lvl1pPr>
          </a:lstStyle>
          <a:p>
            <a:fld id="{3F0D11D0-BD16-3D41-B089-AD3B63082BF2}" type="slidenum">
              <a:rPr lang="en-US"/>
              <a:pPr/>
              <a:t>‹N›</a:t>
            </a:fld>
            <a:endParaRPr lang="en-US"/>
          </a:p>
        </p:txBody>
      </p:sp>
    </p:spTree>
    <p:extLst>
      <p:ext uri="{BB962C8B-B14F-4D97-AF65-F5344CB8AC3E}">
        <p14:creationId xmlns:p14="http://schemas.microsoft.com/office/powerpoint/2010/main" val="1837229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7575" y="744538"/>
            <a:ext cx="4962525" cy="3722687"/>
          </a:xfrm>
        </p:spPr>
      </p:sp>
      <p:sp>
        <p:nvSpPr>
          <p:cNvPr id="3" name="Plassholder for notater 2"/>
          <p:cNvSpPr>
            <a:spLocks noGrp="1"/>
          </p:cNvSpPr>
          <p:nvPr>
            <p:ph type="body" idx="1"/>
          </p:nvPr>
        </p:nvSpPr>
        <p:spPr/>
        <p:txBody>
          <a:bodyPr>
            <a:normAutofit/>
          </a:bodyPr>
          <a:lstStyle/>
          <a:p>
            <a:r>
              <a:rPr lang="en-US" dirty="0" smtClean="0"/>
              <a:t> NOKUT is an independent body, established in 2003. It</a:t>
            </a:r>
            <a:r>
              <a:rPr lang="en-US" baseline="0" dirty="0" smtClean="0"/>
              <a:t> </a:t>
            </a:r>
            <a:r>
              <a:rPr lang="en-US" dirty="0" smtClean="0"/>
              <a:t>works with higher education institutions and vocational higher education providers, as well</a:t>
            </a:r>
          </a:p>
          <a:p>
            <a:r>
              <a:rPr lang="en-US" dirty="0" smtClean="0"/>
              <a:t>as individuals seeking to obtain recognition of their foreign qualifications, to ensure and</a:t>
            </a:r>
          </a:p>
          <a:p>
            <a:r>
              <a:rPr lang="en-US" dirty="0" smtClean="0"/>
              <a:t>promote quality in higher and tertiary vocational education</a:t>
            </a:r>
            <a:r>
              <a:rPr lang="en-US" baseline="0" dirty="0" smtClean="0"/>
              <a:t> </a:t>
            </a:r>
            <a:r>
              <a:rPr lang="en-US" dirty="0"/>
              <a:t>(supervision and control over the institutions’ internal quality systems, accreditation of new institutions and programs, and revision of their post-accreditation activities)</a:t>
            </a:r>
            <a:endParaRPr lang="es-ES_tradnl"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2</a:t>
            </a:fld>
            <a:endParaRPr lang="en-US"/>
          </a:p>
        </p:txBody>
      </p:sp>
    </p:spTree>
    <p:extLst>
      <p:ext uri="{BB962C8B-B14F-4D97-AF65-F5344CB8AC3E}">
        <p14:creationId xmlns:p14="http://schemas.microsoft.com/office/powerpoint/2010/main" val="371517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1225" y="742950"/>
            <a:ext cx="4949825" cy="37131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3</a:t>
            </a:fld>
            <a:endParaRPr lang="en-US"/>
          </a:p>
        </p:txBody>
      </p:sp>
    </p:spTree>
    <p:extLst>
      <p:ext uri="{BB962C8B-B14F-4D97-AF65-F5344CB8AC3E}">
        <p14:creationId xmlns:p14="http://schemas.microsoft.com/office/powerpoint/2010/main" val="156865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7575" y="744538"/>
            <a:ext cx="4962525" cy="3722687"/>
          </a:xfrm>
        </p:spPr>
      </p:sp>
      <p:sp>
        <p:nvSpPr>
          <p:cNvPr id="3" name="Plassholder for notater 2"/>
          <p:cNvSpPr>
            <a:spLocks noGrp="1"/>
          </p:cNvSpPr>
          <p:nvPr>
            <p:ph type="body" idx="1"/>
          </p:nvPr>
        </p:nvSpPr>
        <p:spPr/>
        <p:txBody>
          <a:bodyPr>
            <a:normAutofit/>
          </a:bodyPr>
          <a:lstStyle/>
          <a:p>
            <a:endParaRPr lang="es-ES_tradnl"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4</a:t>
            </a:fld>
            <a:endParaRPr lang="en-US"/>
          </a:p>
        </p:txBody>
      </p:sp>
    </p:spTree>
    <p:extLst>
      <p:ext uri="{BB962C8B-B14F-4D97-AF65-F5344CB8AC3E}">
        <p14:creationId xmlns:p14="http://schemas.microsoft.com/office/powerpoint/2010/main" val="20359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9163" y="746125"/>
            <a:ext cx="4970462" cy="3727450"/>
          </a:xfrm>
        </p:spPr>
      </p:sp>
      <p:sp>
        <p:nvSpPr>
          <p:cNvPr id="3" name="Plassholder for notater 2"/>
          <p:cNvSpPr>
            <a:spLocks noGrp="1"/>
          </p:cNvSpPr>
          <p:nvPr>
            <p:ph type="body" idx="1"/>
          </p:nvPr>
        </p:nvSpPr>
        <p:spPr/>
        <p:txBody>
          <a:bodyPr/>
          <a:lstStyle/>
          <a:p>
            <a:r>
              <a:rPr lang="nb-NO" dirty="0" err="1" smtClean="0"/>
              <a:t>Important</a:t>
            </a:r>
            <a:r>
              <a:rPr lang="nb-NO" dirty="0" smtClean="0"/>
              <a:t> </a:t>
            </a:r>
            <a:r>
              <a:rPr lang="nb-NO" dirty="0" err="1" smtClean="0"/>
              <a:t>with</a:t>
            </a:r>
            <a:r>
              <a:rPr lang="nb-NO" dirty="0" smtClean="0"/>
              <a:t> </a:t>
            </a:r>
            <a:r>
              <a:rPr lang="nb-NO" dirty="0" err="1" smtClean="0"/>
              <a:t>experts</a:t>
            </a:r>
            <a:r>
              <a:rPr lang="nb-NO" dirty="0" smtClean="0"/>
              <a:t> from </a:t>
            </a:r>
            <a:r>
              <a:rPr lang="nb-NO" dirty="0" err="1" smtClean="0"/>
              <a:t>many</a:t>
            </a:r>
            <a:r>
              <a:rPr lang="nb-NO" dirty="0" smtClean="0"/>
              <a:t> </a:t>
            </a:r>
            <a:r>
              <a:rPr lang="nb-NO" dirty="0" err="1" smtClean="0"/>
              <a:t>countries</a:t>
            </a:r>
            <a:r>
              <a:rPr lang="nb-NO" dirty="0" smtClean="0"/>
              <a:t> – </a:t>
            </a:r>
            <a:r>
              <a:rPr lang="nb-NO" dirty="0" err="1" smtClean="0"/>
              <a:t>also</a:t>
            </a:r>
            <a:r>
              <a:rPr lang="nb-NO" baseline="0" dirty="0" smtClean="0"/>
              <a:t> a </a:t>
            </a:r>
            <a:r>
              <a:rPr lang="nb-NO" baseline="0" dirty="0" err="1" smtClean="0"/>
              <a:t>way</a:t>
            </a:r>
            <a:r>
              <a:rPr lang="nb-NO" baseline="0" dirty="0" smtClean="0"/>
              <a:t> </a:t>
            </a:r>
            <a:r>
              <a:rPr lang="nb-NO" baseline="0" dirty="0" err="1" smtClean="0"/>
              <a:t>of</a:t>
            </a:r>
            <a:r>
              <a:rPr lang="nb-NO" baseline="0" dirty="0" smtClean="0"/>
              <a:t> </a:t>
            </a:r>
            <a:r>
              <a:rPr lang="nb-NO" baseline="0" dirty="0" err="1" smtClean="0"/>
              <a:t>capacity</a:t>
            </a:r>
            <a:r>
              <a:rPr lang="nb-NO" baseline="0" dirty="0" smtClean="0"/>
              <a:t> </a:t>
            </a:r>
            <a:r>
              <a:rPr lang="nb-NO" baseline="0" dirty="0" err="1" smtClean="0"/>
              <a:t>building</a:t>
            </a:r>
            <a:r>
              <a:rPr lang="nb-NO" baseline="0" dirty="0" smtClean="0"/>
              <a:t> on </a:t>
            </a:r>
            <a:r>
              <a:rPr lang="nb-NO" baseline="0" dirty="0" err="1" smtClean="0"/>
              <a:t>methodology</a:t>
            </a:r>
            <a:r>
              <a:rPr lang="nb-NO" baseline="0" dirty="0" smtClean="0"/>
              <a:t> </a:t>
            </a:r>
            <a:r>
              <a:rPr lang="nb-NO" baseline="0" dirty="0" err="1" smtClean="0"/>
              <a:t>bigger</a:t>
            </a:r>
            <a:r>
              <a:rPr lang="nb-NO" baseline="0" dirty="0" smtClean="0"/>
              <a:t> </a:t>
            </a:r>
            <a:r>
              <a:rPr lang="nb-NO" baseline="0" dirty="0" err="1" smtClean="0"/>
              <a:t>than</a:t>
            </a:r>
            <a:r>
              <a:rPr lang="nb-NO" baseline="0" dirty="0" smtClean="0"/>
              <a:t> in </a:t>
            </a:r>
            <a:r>
              <a:rPr lang="nb-NO" baseline="0" dirty="0" err="1" smtClean="0"/>
              <a:t>this</a:t>
            </a:r>
            <a:r>
              <a:rPr lang="nb-NO" baseline="0" dirty="0" smtClean="0"/>
              <a:t> </a:t>
            </a:r>
            <a:r>
              <a:rPr lang="nb-NO" baseline="0" dirty="0" err="1" smtClean="0"/>
              <a:t>concrete</a:t>
            </a:r>
            <a:r>
              <a:rPr lang="nb-NO" baseline="0" dirty="0" smtClean="0"/>
              <a:t> </a:t>
            </a:r>
            <a:r>
              <a:rPr lang="nb-NO" baseline="0" dirty="0" err="1" smtClean="0"/>
              <a:t>project</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10</a:t>
            </a:fld>
            <a:endParaRPr lang="en-US"/>
          </a:p>
        </p:txBody>
      </p:sp>
    </p:spTree>
    <p:extLst>
      <p:ext uri="{BB962C8B-B14F-4D97-AF65-F5344CB8AC3E}">
        <p14:creationId xmlns:p14="http://schemas.microsoft.com/office/powerpoint/2010/main" val="196907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1225" y="742950"/>
            <a:ext cx="4949825" cy="3713163"/>
          </a:xfrm>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Addressing objectives of the NARIC Invitation, section 2.1 (c ), this project aims to contribute to development of appropriate common recognition methods and tools to secure effective and streamlined recognition of qualifications for refugees and persons in a refugee-like situation in  signatory countries of The Lisbon Recognition Convention, as stated in Article VII.</a:t>
            </a:r>
            <a:endParaRPr lang="nb-NO" dirty="0" smtClean="0"/>
          </a:p>
          <a:p>
            <a:endParaRPr lang="en-US"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16</a:t>
            </a:fld>
            <a:endParaRPr lang="en-US"/>
          </a:p>
        </p:txBody>
      </p:sp>
    </p:spTree>
    <p:extLst>
      <p:ext uri="{BB962C8B-B14F-4D97-AF65-F5344CB8AC3E}">
        <p14:creationId xmlns:p14="http://schemas.microsoft.com/office/powerpoint/2010/main" val="254435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1225" y="742950"/>
            <a:ext cx="4949825" cy="3713163"/>
          </a:xfrm>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17</a:t>
            </a:fld>
            <a:endParaRPr lang="en-US"/>
          </a:p>
        </p:txBody>
      </p:sp>
    </p:spTree>
    <p:extLst>
      <p:ext uri="{BB962C8B-B14F-4D97-AF65-F5344CB8AC3E}">
        <p14:creationId xmlns:p14="http://schemas.microsoft.com/office/powerpoint/2010/main" val="124289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24</a:t>
            </a:fld>
            <a:endParaRPr lang="en-US"/>
          </a:p>
        </p:txBody>
      </p:sp>
    </p:spTree>
    <p:extLst>
      <p:ext uri="{BB962C8B-B14F-4D97-AF65-F5344CB8AC3E}">
        <p14:creationId xmlns:p14="http://schemas.microsoft.com/office/powerpoint/2010/main" val="2417480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Powerpoint_bg.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bwMode="auto">
          <a:xfrm>
            <a:off x="0" y="4653136"/>
            <a:ext cx="9144000" cy="2204864"/>
          </a:xfrm>
          <a:prstGeom prst="rect">
            <a:avLst/>
          </a:prstGeom>
          <a:solidFill>
            <a:schemeClr val="bg2">
              <a:lumMod val="20000"/>
              <a:lumOff val="80000"/>
            </a:schemeClr>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sp>
        <p:nvSpPr>
          <p:cNvPr id="3076" name="Rectangle 4"/>
          <p:cNvSpPr>
            <a:spLocks noGrp="1" noChangeArrowheads="1"/>
          </p:cNvSpPr>
          <p:nvPr>
            <p:ph type="ctrTitle"/>
          </p:nvPr>
        </p:nvSpPr>
        <p:spPr>
          <a:xfrm>
            <a:off x="1619672" y="3717776"/>
            <a:ext cx="6400800" cy="719336"/>
          </a:xfrm>
        </p:spPr>
        <p:txBody>
          <a:bodyPr/>
          <a:lstStyle>
            <a:lvl1pPr>
              <a:defRPr sz="2800">
                <a:solidFill>
                  <a:srgbClr val="660066"/>
                </a:solidFill>
              </a:defRPr>
            </a:lvl1pPr>
          </a:lstStyle>
          <a:p>
            <a:pPr lvl="0"/>
            <a:r>
              <a:rPr lang="nb-NO" noProof="0" smtClean="0"/>
              <a:t>Klikk for å redigere tittelstil</a:t>
            </a:r>
            <a:endParaRPr lang="en-US" noProof="0" dirty="0" smtClean="0"/>
          </a:p>
        </p:txBody>
      </p:sp>
      <p:sp>
        <p:nvSpPr>
          <p:cNvPr id="3077" name="Rectangle 5"/>
          <p:cNvSpPr>
            <a:spLocks noGrp="1" noChangeArrowheads="1"/>
          </p:cNvSpPr>
          <p:nvPr>
            <p:ph type="subTitle" idx="1"/>
          </p:nvPr>
        </p:nvSpPr>
        <p:spPr>
          <a:xfrm>
            <a:off x="1619672" y="4916016"/>
            <a:ext cx="6400800" cy="457200"/>
          </a:xfrm>
        </p:spPr>
        <p:txBody>
          <a:bodyPr/>
          <a:lstStyle>
            <a:lvl1pPr marL="0" marR="0" indent="0" algn="l" defTabSz="914400" rtl="0" eaLnBrk="0" fontAlgn="base" latinLnBrk="0" hangingPunct="0">
              <a:lnSpc>
                <a:spcPct val="100000"/>
              </a:lnSpc>
              <a:spcBef>
                <a:spcPct val="20000"/>
              </a:spcBef>
              <a:spcAft>
                <a:spcPct val="0"/>
              </a:spcAft>
              <a:buClr>
                <a:srgbClr val="660066"/>
              </a:buClr>
              <a:buSzPct val="90000"/>
              <a:buFont typeface="Times" pitchFamily="18" charset="0"/>
              <a:buNone/>
              <a:tabLst/>
              <a:defRPr sz="1400" i="0">
                <a:solidFill>
                  <a:schemeClr val="tx1">
                    <a:lumMod val="65000"/>
                    <a:lumOff val="35000"/>
                  </a:schemeClr>
                </a:solidFill>
              </a:defRPr>
            </a:lvl1pPr>
          </a:lstStyle>
          <a:p>
            <a:pPr lvl="0"/>
            <a:r>
              <a:rPr lang="nb-NO" noProof="0" smtClean="0"/>
              <a:t>Klikk for å redigere undertittelstil i malen</a:t>
            </a:r>
            <a:endParaRPr lang="nb-NO" noProof="0" dirty="0" smtClean="0"/>
          </a:p>
        </p:txBody>
      </p:sp>
    </p:spTree>
    <p:extLst>
      <p:ext uri="{BB962C8B-B14F-4D97-AF65-F5344CB8AC3E}">
        <p14:creationId xmlns:p14="http://schemas.microsoft.com/office/powerpoint/2010/main" val="301802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800"/>
            </a:lvl1pPr>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1600200" y="1844824"/>
            <a:ext cx="6716216" cy="4327376"/>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Rectangle 4"/>
          <p:cNvSpPr>
            <a:spLocks noGrp="1" noChangeArrowheads="1"/>
          </p:cNvSpPr>
          <p:nvPr>
            <p:ph type="dt" sz="half" idx="10"/>
          </p:nvPr>
        </p:nvSpPr>
        <p:spPr>
          <a:ln/>
        </p:spPr>
        <p:txBody>
          <a:bodyPr/>
          <a:lstStyle>
            <a:lvl1pPr>
              <a:defRPr/>
            </a:lvl1pPr>
          </a:lstStyle>
          <a:p>
            <a:fld id="{E9E2950A-DE24-4EC6-87D8-C4B5E0B123C2}" type="datetime1">
              <a:rPr lang="nb-NO" smtClean="0"/>
              <a:t>15.05.2017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FB21ACA5-2AB3-0C4A-AB0B-F1C5D8C14D72}" type="slidenum">
              <a:rPr lang="nb-NO"/>
              <a:pPr/>
              <a:t>‹N›</a:t>
            </a:fld>
            <a:endParaRPr lang="en-US"/>
          </a:p>
        </p:txBody>
      </p:sp>
    </p:spTree>
    <p:extLst>
      <p:ext uri="{BB962C8B-B14F-4D97-AF65-F5344CB8AC3E}">
        <p14:creationId xmlns:p14="http://schemas.microsoft.com/office/powerpoint/2010/main" val="20506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86550" y="1052736"/>
            <a:ext cx="1695450" cy="5119464"/>
          </a:xfrm>
        </p:spPr>
        <p:txBody>
          <a:bodyPr vert="eaVert"/>
          <a:lstStyle>
            <a:lvl1pPr>
              <a:defRPr sz="2800"/>
            </a:lvl1pPr>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1600200" y="1052736"/>
            <a:ext cx="4933950" cy="511946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Rectangle 4"/>
          <p:cNvSpPr>
            <a:spLocks noGrp="1" noChangeArrowheads="1"/>
          </p:cNvSpPr>
          <p:nvPr>
            <p:ph type="dt" sz="half" idx="10"/>
          </p:nvPr>
        </p:nvSpPr>
        <p:spPr>
          <a:ln/>
        </p:spPr>
        <p:txBody>
          <a:bodyPr/>
          <a:lstStyle>
            <a:lvl1pPr>
              <a:defRPr/>
            </a:lvl1pPr>
          </a:lstStyle>
          <a:p>
            <a:fld id="{B8D7E968-DC75-4141-89F5-CD346DC16A21}" type="datetime1">
              <a:rPr lang="nb-NO" smtClean="0"/>
              <a:t>15.05.2017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CF9F025E-DE87-7746-AC95-20EEAC9BDB0A}" type="slidenum">
              <a:rPr lang="nb-NO"/>
              <a:pPr/>
              <a:t>‹N›</a:t>
            </a:fld>
            <a:endParaRPr lang="en-US"/>
          </a:p>
        </p:txBody>
      </p:sp>
    </p:spTree>
    <p:extLst>
      <p:ext uri="{BB962C8B-B14F-4D97-AF65-F5344CB8AC3E}">
        <p14:creationId xmlns:p14="http://schemas.microsoft.com/office/powerpoint/2010/main" val="142418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495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2057400" y="6629399"/>
            <a:ext cx="1752600" cy="228601"/>
          </a:xfrm>
        </p:spPr>
        <p:txBody>
          <a:bodyPr/>
          <a:lstStyle>
            <a:lvl1pPr>
              <a:defRPr>
                <a:solidFill>
                  <a:schemeClr val="bg1"/>
                </a:solidFill>
              </a:defRPr>
            </a:lvl1pPr>
          </a:lstStyle>
          <a:p>
            <a:fld id="{12863F00-2D4E-4557-9344-263335B64C8A}" type="datetime1">
              <a:rPr lang="nb-NO" smtClean="0"/>
              <a:t>15.05.2017</a:t>
            </a:fld>
            <a:endParaRPr lang="en-GB" dirty="0"/>
          </a:p>
        </p:txBody>
      </p:sp>
      <p:sp>
        <p:nvSpPr>
          <p:cNvPr id="6" name="Slide Number Placeholder 5"/>
          <p:cNvSpPr>
            <a:spLocks noGrp="1"/>
          </p:cNvSpPr>
          <p:nvPr>
            <p:ph type="sldNum" sz="quarter" idx="12"/>
          </p:nvPr>
        </p:nvSpPr>
        <p:spPr>
          <a:xfrm>
            <a:off x="3810000" y="6629400"/>
            <a:ext cx="762000" cy="228600"/>
          </a:xfrm>
        </p:spPr>
        <p:txBody>
          <a:bodyPr/>
          <a:lstStyle>
            <a:lvl1pPr>
              <a:defRPr>
                <a:solidFill>
                  <a:schemeClr val="bg1"/>
                </a:solidFill>
              </a:defRPr>
            </a:lvl1pPr>
          </a:lstStyle>
          <a:p>
            <a:r>
              <a:rPr lang="en-GB" dirty="0" smtClean="0"/>
              <a:t>Slide </a:t>
            </a:r>
            <a:fld id="{E5A2D1E2-AADD-4352-99BC-B8B0D40E53D2}" type="slidenum">
              <a:rPr lang="en-GB" smtClean="0"/>
              <a:pPr/>
              <a:t>‹N›</a:t>
            </a:fld>
            <a:endParaRPr lang="en-GB" dirty="0"/>
          </a:p>
        </p:txBody>
      </p:sp>
      <p:sp>
        <p:nvSpPr>
          <p:cNvPr id="11" name="Title 1"/>
          <p:cNvSpPr>
            <a:spLocks noGrp="1"/>
          </p:cNvSpPr>
          <p:nvPr>
            <p:ph type="title"/>
          </p:nvPr>
        </p:nvSpPr>
        <p:spPr>
          <a:xfrm>
            <a:off x="457200" y="381000"/>
            <a:ext cx="8229600" cy="914400"/>
          </a:xfrm>
        </p:spPr>
        <p:txBody>
          <a:bodyPr>
            <a:noAutofit/>
          </a:bodyPr>
          <a:lstStyle>
            <a:lvl1pPr>
              <a:defRPr sz="4000">
                <a:solidFill>
                  <a:srgbClr val="7EB71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3800201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619671" y="4406900"/>
            <a:ext cx="6875041" cy="1362075"/>
          </a:xfrm>
        </p:spPr>
        <p:txBody>
          <a:bodyPr anchor="t"/>
          <a:lstStyle>
            <a:lvl1pPr algn="l">
              <a:defRPr sz="2800" b="0" cap="none">
                <a:solidFill>
                  <a:srgbClr val="660066"/>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1619671" y="2906713"/>
            <a:ext cx="6875041"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fld id="{2680537B-6AC6-4BF7-8F31-AC2AB83502FD}" type="datetime1">
              <a:rPr lang="nb-NO" smtClean="0"/>
              <a:t>15.05.2017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2BF272C7-44DE-C044-9B2A-4ED751CD1525}" type="slidenum">
              <a:rPr lang="nb-NO"/>
              <a:pPr/>
              <a:t>‹N›</a:t>
            </a:fld>
            <a:endParaRPr lang="en-US"/>
          </a:p>
        </p:txBody>
      </p:sp>
    </p:spTree>
    <p:extLst>
      <p:ext uri="{BB962C8B-B14F-4D97-AF65-F5344CB8AC3E}">
        <p14:creationId xmlns:p14="http://schemas.microsoft.com/office/powerpoint/2010/main" val="41161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Rectangle 4"/>
          <p:cNvSpPr>
            <a:spLocks noGrp="1" noChangeArrowheads="1"/>
          </p:cNvSpPr>
          <p:nvPr>
            <p:ph type="dt" sz="half" idx="10"/>
          </p:nvPr>
        </p:nvSpPr>
        <p:spPr>
          <a:ln/>
        </p:spPr>
        <p:txBody>
          <a:bodyPr/>
          <a:lstStyle>
            <a:lvl1pPr>
              <a:defRPr/>
            </a:lvl1pPr>
          </a:lstStyle>
          <a:p>
            <a:fld id="{6D23E178-1C94-430C-BCB3-68019F5820DE}" type="datetime1">
              <a:rPr lang="nb-NO" smtClean="0"/>
              <a:t>15.05.2017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45945BC0-B45A-C640-B705-C8F91954F6EC}" type="slidenum">
              <a:rPr lang="nb-NO"/>
              <a:pPr/>
              <a:t>‹N›</a:t>
            </a:fld>
            <a:endParaRPr lang="en-US"/>
          </a:p>
        </p:txBody>
      </p:sp>
    </p:spTree>
    <p:extLst>
      <p:ext uri="{BB962C8B-B14F-4D97-AF65-F5344CB8AC3E}">
        <p14:creationId xmlns:p14="http://schemas.microsoft.com/office/powerpoint/2010/main" val="415696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00200" y="1052736"/>
            <a:ext cx="6788224" cy="609600"/>
          </a:xfrm>
        </p:spPr>
        <p:txBody>
          <a:bodyPr/>
          <a:lstStyle>
            <a:lvl1pPr>
              <a:defRPr sz="2800"/>
            </a:lvl1pPr>
          </a:lstStyle>
          <a:p>
            <a:r>
              <a:rPr lang="nb-NO" smtClean="0"/>
              <a:t>Klikk for å redigere tittelstil</a:t>
            </a:r>
            <a:endParaRPr lang="nb-NO" dirty="0"/>
          </a:p>
        </p:txBody>
      </p:sp>
      <p:sp>
        <p:nvSpPr>
          <p:cNvPr id="3" name="Plassholder for innhold 2"/>
          <p:cNvSpPr>
            <a:spLocks noGrp="1"/>
          </p:cNvSpPr>
          <p:nvPr>
            <p:ph sz="half" idx="1"/>
          </p:nvPr>
        </p:nvSpPr>
        <p:spPr>
          <a:xfrm>
            <a:off x="1600200" y="1844824"/>
            <a:ext cx="3314700" cy="4327376"/>
          </a:xfrm>
        </p:spPr>
        <p:txBody>
          <a:bodyPr/>
          <a:lstStyle>
            <a:lvl1pPr>
              <a:defRPr sz="22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hasCustomPrompt="1"/>
          </p:nvPr>
        </p:nvSpPr>
        <p:spPr>
          <a:xfrm>
            <a:off x="5067300" y="1844824"/>
            <a:ext cx="3314700" cy="4327376"/>
          </a:xfrm>
        </p:spPr>
        <p:txBody>
          <a:bodyPr/>
          <a:lstStyle>
            <a:lvl1pPr>
              <a:defRPr sz="22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Rectangle 4"/>
          <p:cNvSpPr>
            <a:spLocks noGrp="1" noChangeArrowheads="1"/>
          </p:cNvSpPr>
          <p:nvPr>
            <p:ph type="dt" sz="half" idx="10"/>
          </p:nvPr>
        </p:nvSpPr>
        <p:spPr>
          <a:ln/>
        </p:spPr>
        <p:txBody>
          <a:bodyPr/>
          <a:lstStyle>
            <a:lvl1pPr>
              <a:defRPr/>
            </a:lvl1pPr>
          </a:lstStyle>
          <a:p>
            <a:fld id="{DA1FFDF2-85AA-4000-87BB-CE4A16D89A0D}" type="datetime1">
              <a:rPr lang="nb-NO" smtClean="0"/>
              <a:t>15.05.2017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7" name="Rectangle 6"/>
          <p:cNvSpPr>
            <a:spLocks noGrp="1" noChangeArrowheads="1"/>
          </p:cNvSpPr>
          <p:nvPr>
            <p:ph type="sldNum" sz="quarter" idx="12"/>
          </p:nvPr>
        </p:nvSpPr>
        <p:spPr>
          <a:ln/>
        </p:spPr>
        <p:txBody>
          <a:bodyPr/>
          <a:lstStyle>
            <a:lvl1pPr>
              <a:defRPr/>
            </a:lvl1pPr>
          </a:lstStyle>
          <a:p>
            <a:r>
              <a:rPr lang="nb-NO"/>
              <a:t>| </a:t>
            </a:r>
            <a:fld id="{B66FBDEC-D681-BC43-95FD-193B789FA9C8}" type="slidenum">
              <a:rPr lang="nb-NO"/>
              <a:pPr/>
              <a:t>‹N›</a:t>
            </a:fld>
            <a:endParaRPr lang="en-US"/>
          </a:p>
        </p:txBody>
      </p:sp>
    </p:spTree>
    <p:extLst>
      <p:ext uri="{BB962C8B-B14F-4D97-AF65-F5344CB8AC3E}">
        <p14:creationId xmlns:p14="http://schemas.microsoft.com/office/powerpoint/2010/main" val="290650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457200" y="1916832"/>
            <a:ext cx="4040188" cy="639762"/>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57200" y="2780928"/>
            <a:ext cx="4040188" cy="3345234"/>
          </a:xfrm>
        </p:spPr>
        <p:txBody>
          <a:bodyPr/>
          <a:lstStyle>
            <a:lvl1pPr>
              <a:defRPr sz="22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45025" y="1916832"/>
            <a:ext cx="4041775" cy="639762"/>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4645025" y="2780928"/>
            <a:ext cx="4041775" cy="3345234"/>
          </a:xfrm>
        </p:spPr>
        <p:txBody>
          <a:bodyPr/>
          <a:lstStyle>
            <a:lvl1pPr>
              <a:defRPr sz="22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Rectangle 4"/>
          <p:cNvSpPr>
            <a:spLocks noGrp="1" noChangeArrowheads="1"/>
          </p:cNvSpPr>
          <p:nvPr>
            <p:ph type="dt" sz="half" idx="10"/>
          </p:nvPr>
        </p:nvSpPr>
        <p:spPr>
          <a:ln/>
        </p:spPr>
        <p:txBody>
          <a:bodyPr/>
          <a:lstStyle>
            <a:lvl1pPr>
              <a:defRPr/>
            </a:lvl1pPr>
          </a:lstStyle>
          <a:p>
            <a:fld id="{D7692911-6B84-47F5-B7F0-D7E177A542D7}" type="datetime1">
              <a:rPr lang="nb-NO" smtClean="0"/>
              <a:t>15.05.2017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9" name="Rectangle 6"/>
          <p:cNvSpPr>
            <a:spLocks noGrp="1" noChangeArrowheads="1"/>
          </p:cNvSpPr>
          <p:nvPr>
            <p:ph type="sldNum" sz="quarter" idx="12"/>
          </p:nvPr>
        </p:nvSpPr>
        <p:spPr>
          <a:ln/>
        </p:spPr>
        <p:txBody>
          <a:bodyPr/>
          <a:lstStyle>
            <a:lvl1pPr>
              <a:defRPr/>
            </a:lvl1pPr>
          </a:lstStyle>
          <a:p>
            <a:r>
              <a:rPr lang="nb-NO"/>
              <a:t>| </a:t>
            </a:r>
            <a:fld id="{F643F99A-96F0-7B4A-A560-E55876850453}" type="slidenum">
              <a:rPr lang="nb-NO"/>
              <a:pPr/>
              <a:t>‹N›</a:t>
            </a:fld>
            <a:endParaRPr lang="en-US"/>
          </a:p>
        </p:txBody>
      </p:sp>
      <p:sp>
        <p:nvSpPr>
          <p:cNvPr id="10" name="Tittel 1"/>
          <p:cNvSpPr>
            <a:spLocks noGrp="1"/>
          </p:cNvSpPr>
          <p:nvPr>
            <p:ph type="title"/>
          </p:nvPr>
        </p:nvSpPr>
        <p:spPr>
          <a:xfrm>
            <a:off x="467544" y="1052736"/>
            <a:ext cx="8208912" cy="609600"/>
          </a:xfrm>
        </p:spPr>
        <p:txBody>
          <a:bodyPr/>
          <a:lstStyle>
            <a:lvl1pPr>
              <a:defRPr sz="2800">
                <a:solidFill>
                  <a:srgbClr val="660066"/>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89998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800">
                <a:solidFill>
                  <a:srgbClr val="660066"/>
                </a:solidFill>
              </a:defRPr>
            </a:lvl1pPr>
          </a:lstStyle>
          <a:p>
            <a:r>
              <a:rPr lang="nb-NO" smtClean="0"/>
              <a:t>Klikk for å redigere tittelstil</a:t>
            </a:r>
            <a:endParaRPr lang="nb-NO" dirty="0"/>
          </a:p>
        </p:txBody>
      </p:sp>
      <p:sp>
        <p:nvSpPr>
          <p:cNvPr id="3" name="Rectangle 4"/>
          <p:cNvSpPr>
            <a:spLocks noGrp="1" noChangeArrowheads="1"/>
          </p:cNvSpPr>
          <p:nvPr>
            <p:ph type="dt" sz="half" idx="10"/>
          </p:nvPr>
        </p:nvSpPr>
        <p:spPr>
          <a:ln/>
        </p:spPr>
        <p:txBody>
          <a:bodyPr/>
          <a:lstStyle>
            <a:lvl1pPr>
              <a:defRPr/>
            </a:lvl1pPr>
          </a:lstStyle>
          <a:p>
            <a:fld id="{1012E45F-9DB3-418D-92DA-884A984C8F94}" type="datetime1">
              <a:rPr lang="nb-NO" smtClean="0"/>
              <a:t>15.05.2017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5" name="Rectangle 6"/>
          <p:cNvSpPr>
            <a:spLocks noGrp="1" noChangeArrowheads="1"/>
          </p:cNvSpPr>
          <p:nvPr>
            <p:ph type="sldNum" sz="quarter" idx="12"/>
          </p:nvPr>
        </p:nvSpPr>
        <p:spPr>
          <a:ln/>
        </p:spPr>
        <p:txBody>
          <a:bodyPr/>
          <a:lstStyle>
            <a:lvl1pPr>
              <a:defRPr/>
            </a:lvl1pPr>
          </a:lstStyle>
          <a:p>
            <a:r>
              <a:rPr lang="nb-NO"/>
              <a:t>| </a:t>
            </a:r>
            <a:fld id="{FB7FDE4E-52B9-C44B-B439-22301CE3D933}" type="slidenum">
              <a:rPr lang="nb-NO"/>
              <a:pPr/>
              <a:t>‹N›</a:t>
            </a:fld>
            <a:endParaRPr lang="en-US"/>
          </a:p>
        </p:txBody>
      </p:sp>
    </p:spTree>
    <p:extLst>
      <p:ext uri="{BB962C8B-B14F-4D97-AF65-F5344CB8AC3E}">
        <p14:creationId xmlns:p14="http://schemas.microsoft.com/office/powerpoint/2010/main" val="305305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78B7874-4318-495D-9D50-9C150F276444}" type="datetime1">
              <a:rPr lang="nb-NO" smtClean="0"/>
              <a:t>15.05.2017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4" name="Rectangle 6"/>
          <p:cNvSpPr>
            <a:spLocks noGrp="1" noChangeArrowheads="1"/>
          </p:cNvSpPr>
          <p:nvPr>
            <p:ph type="sldNum" sz="quarter" idx="12"/>
          </p:nvPr>
        </p:nvSpPr>
        <p:spPr>
          <a:ln/>
        </p:spPr>
        <p:txBody>
          <a:bodyPr/>
          <a:lstStyle>
            <a:lvl1pPr>
              <a:defRPr/>
            </a:lvl1pPr>
          </a:lstStyle>
          <a:p>
            <a:r>
              <a:rPr lang="nb-NO"/>
              <a:t>| </a:t>
            </a:r>
            <a:fld id="{8CAEB17F-3652-534B-B347-90045D950230}" type="slidenum">
              <a:rPr lang="nb-NO"/>
              <a:pPr/>
              <a:t>‹N›</a:t>
            </a:fld>
            <a:endParaRPr lang="en-US"/>
          </a:p>
        </p:txBody>
      </p:sp>
    </p:spTree>
    <p:extLst>
      <p:ext uri="{BB962C8B-B14F-4D97-AF65-F5344CB8AC3E}">
        <p14:creationId xmlns:p14="http://schemas.microsoft.com/office/powerpoint/2010/main" val="277356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575050" y="1196752"/>
            <a:ext cx="5111750" cy="4929411"/>
          </a:xfrm>
        </p:spPr>
        <p:txBody>
          <a:bodyPr/>
          <a:lstStyle>
            <a:lvl1pPr>
              <a:defRPr sz="22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457200" y="2060848"/>
            <a:ext cx="3008313"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fld id="{98330936-01EB-4647-8D56-23C4903FFCB2}" type="datetime1">
              <a:rPr lang="nb-NO" smtClean="0"/>
              <a:t>15.05.2017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7" name="Rectangle 6"/>
          <p:cNvSpPr>
            <a:spLocks noGrp="1" noChangeArrowheads="1"/>
          </p:cNvSpPr>
          <p:nvPr>
            <p:ph type="sldNum" sz="quarter" idx="12"/>
          </p:nvPr>
        </p:nvSpPr>
        <p:spPr>
          <a:ln/>
        </p:spPr>
        <p:txBody>
          <a:bodyPr/>
          <a:lstStyle>
            <a:lvl1pPr>
              <a:defRPr/>
            </a:lvl1pPr>
          </a:lstStyle>
          <a:p>
            <a:r>
              <a:rPr lang="nb-NO"/>
              <a:t>| </a:t>
            </a:r>
            <a:fld id="{C04AEF4E-C2AF-C447-8BE2-63E0E506D6C5}" type="slidenum">
              <a:rPr lang="nb-NO"/>
              <a:pPr/>
              <a:t>‹N›</a:t>
            </a:fld>
            <a:endParaRPr lang="en-US"/>
          </a:p>
        </p:txBody>
      </p:sp>
      <p:sp>
        <p:nvSpPr>
          <p:cNvPr id="8" name="Tittel 1"/>
          <p:cNvSpPr>
            <a:spLocks noGrp="1"/>
          </p:cNvSpPr>
          <p:nvPr>
            <p:ph type="title"/>
          </p:nvPr>
        </p:nvSpPr>
        <p:spPr>
          <a:xfrm>
            <a:off x="467544" y="1196752"/>
            <a:ext cx="3024336" cy="720080"/>
          </a:xfrm>
        </p:spPr>
        <p:txBody>
          <a:bodyPr/>
          <a:lstStyle>
            <a:lvl1pPr>
              <a:defRPr sz="2800"/>
            </a:lvl1pPr>
          </a:lstStyle>
          <a:p>
            <a:r>
              <a:rPr lang="nb-NO" smtClean="0"/>
              <a:t>Klikk for å redigere tittelstil</a:t>
            </a:r>
            <a:endParaRPr lang="nb-NO" dirty="0"/>
          </a:p>
        </p:txBody>
      </p:sp>
    </p:spTree>
    <p:extLst>
      <p:ext uri="{BB962C8B-B14F-4D97-AF65-F5344CB8AC3E}">
        <p14:creationId xmlns:p14="http://schemas.microsoft.com/office/powerpoint/2010/main" val="154706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619672" y="4800600"/>
            <a:ext cx="5760640" cy="566738"/>
          </a:xfrm>
        </p:spPr>
        <p:txBody>
          <a:bodyPr anchor="b"/>
          <a:lstStyle>
            <a:lvl1pPr algn="l">
              <a:defRPr sz="2800" b="0"/>
            </a:lvl1pPr>
          </a:lstStyle>
          <a:p>
            <a:r>
              <a:rPr lang="nb-NO" smtClean="0"/>
              <a:t>Klikk for å redigere tittelstil</a:t>
            </a:r>
            <a:endParaRPr lang="nb-NO" dirty="0"/>
          </a:p>
        </p:txBody>
      </p:sp>
      <p:sp>
        <p:nvSpPr>
          <p:cNvPr id="3" name="Plassholder for bilde 2"/>
          <p:cNvSpPr>
            <a:spLocks noGrp="1"/>
          </p:cNvSpPr>
          <p:nvPr>
            <p:ph type="pic" idx="1"/>
          </p:nvPr>
        </p:nvSpPr>
        <p:spPr>
          <a:xfrm>
            <a:off x="1619672" y="1052736"/>
            <a:ext cx="5760640" cy="3674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dirty="0" smtClean="0"/>
          </a:p>
        </p:txBody>
      </p:sp>
      <p:sp>
        <p:nvSpPr>
          <p:cNvPr id="4" name="Plassholder for tekst 3"/>
          <p:cNvSpPr>
            <a:spLocks noGrp="1"/>
          </p:cNvSpPr>
          <p:nvPr>
            <p:ph type="body" sz="half" idx="2"/>
          </p:nvPr>
        </p:nvSpPr>
        <p:spPr>
          <a:xfrm>
            <a:off x="1619672" y="5445224"/>
            <a:ext cx="5760640" cy="7269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fld id="{440FAD72-D24B-4F5A-921E-F42EDF958D58}" type="datetime1">
              <a:rPr lang="nb-NO" smtClean="0"/>
              <a:t>15.05.2017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7" name="Rectangle 6"/>
          <p:cNvSpPr>
            <a:spLocks noGrp="1" noChangeArrowheads="1"/>
          </p:cNvSpPr>
          <p:nvPr>
            <p:ph type="sldNum" sz="quarter" idx="12"/>
          </p:nvPr>
        </p:nvSpPr>
        <p:spPr>
          <a:ln/>
        </p:spPr>
        <p:txBody>
          <a:bodyPr/>
          <a:lstStyle>
            <a:lvl1pPr>
              <a:defRPr/>
            </a:lvl1pPr>
          </a:lstStyle>
          <a:p>
            <a:r>
              <a:rPr lang="nb-NO"/>
              <a:t>| </a:t>
            </a:r>
            <a:fld id="{390881CB-74A1-0346-9546-12FE6CDF2EE5}" type="slidenum">
              <a:rPr lang="nb-NO"/>
              <a:pPr/>
              <a:t>‹N›</a:t>
            </a:fld>
            <a:endParaRPr lang="en-US"/>
          </a:p>
        </p:txBody>
      </p:sp>
    </p:spTree>
    <p:extLst>
      <p:ext uri="{BB962C8B-B14F-4D97-AF65-F5344CB8AC3E}">
        <p14:creationId xmlns:p14="http://schemas.microsoft.com/office/powerpoint/2010/main" val="231120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solidFill>
                  <a:srgbClr val="000000"/>
                </a:solidFill>
              </a:ln>
              <a:solidFill>
                <a:schemeClr val="bg1"/>
              </a:solidFill>
              <a:effectLst/>
              <a:latin typeface="Arial" charset="0"/>
            </a:endParaRPr>
          </a:p>
        </p:txBody>
      </p:sp>
      <p:sp>
        <p:nvSpPr>
          <p:cNvPr id="12" name="Rectangle 11"/>
          <p:cNvSpPr/>
          <p:nvPr/>
        </p:nvSpPr>
        <p:spPr bwMode="auto">
          <a:xfrm>
            <a:off x="0" y="6525344"/>
            <a:ext cx="9144000" cy="332656"/>
          </a:xfrm>
          <a:prstGeom prst="rect">
            <a:avLst/>
          </a:prstGeom>
          <a:solidFill>
            <a:schemeClr val="bg2">
              <a:lumMod val="20000"/>
              <a:lumOff val="80000"/>
            </a:schemeClr>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sp>
        <p:nvSpPr>
          <p:cNvPr id="1026" name="Rectangle 2"/>
          <p:cNvSpPr>
            <a:spLocks noGrp="1" noChangeArrowheads="1"/>
          </p:cNvSpPr>
          <p:nvPr>
            <p:ph type="title"/>
          </p:nvPr>
        </p:nvSpPr>
        <p:spPr bwMode="auto">
          <a:xfrm>
            <a:off x="1600200" y="1052736"/>
            <a:ext cx="67882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en-US" dirty="0"/>
          </a:p>
        </p:txBody>
      </p:sp>
      <p:sp>
        <p:nvSpPr>
          <p:cNvPr id="1027" name="Rectangle 3"/>
          <p:cNvSpPr>
            <a:spLocks noGrp="1" noChangeArrowheads="1"/>
          </p:cNvSpPr>
          <p:nvPr>
            <p:ph type="body" idx="1"/>
          </p:nvPr>
        </p:nvSpPr>
        <p:spPr bwMode="auto">
          <a:xfrm>
            <a:off x="1600200" y="1844824"/>
            <a:ext cx="6781800" cy="432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28" name="Rectangle 4"/>
          <p:cNvSpPr>
            <a:spLocks noGrp="1" noChangeArrowheads="1"/>
          </p:cNvSpPr>
          <p:nvPr>
            <p:ph type="dt" sz="half" idx="2"/>
          </p:nvPr>
        </p:nvSpPr>
        <p:spPr bwMode="auto">
          <a:xfrm>
            <a:off x="685800" y="6553200"/>
            <a:ext cx="762000" cy="304800"/>
          </a:xfrm>
          <a:prstGeom prst="rect">
            <a:avLst/>
          </a:prstGeom>
          <a:noFill/>
          <a:ln>
            <a:noFill/>
          </a:ln>
          <a:effectLst/>
          <a:extLst>
            <a:ext uri="{909E8E84-426E-40DD-AFC4-6F175D3DCCD1}">
              <a14:hiddenFill xmlns:a14="http://schemas.microsoft.com/office/drawing/2010/main">
                <a:solidFill>
                  <a:srgbClr val="C712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rgbClr val="4F0080"/>
                </a:solidFill>
              </a:defRPr>
            </a:lvl1pPr>
          </a:lstStyle>
          <a:p>
            <a:fld id="{7F967F1D-1E46-4EBE-B14C-F48D28036DD1}" type="datetime1">
              <a:rPr lang="nb-NO" smtClean="0"/>
              <a:t>15.05.2017</a:t>
            </a:fld>
            <a:endParaRPr lang="en-US" dirty="0"/>
          </a:p>
        </p:txBody>
      </p:sp>
      <p:sp>
        <p:nvSpPr>
          <p:cNvPr id="1029" name="Rectangle 5"/>
          <p:cNvSpPr>
            <a:spLocks noGrp="1" noChangeArrowheads="1"/>
          </p:cNvSpPr>
          <p:nvPr>
            <p:ph type="ftr" sz="quarter" idx="3"/>
          </p:nvPr>
        </p:nvSpPr>
        <p:spPr bwMode="auto">
          <a:xfrm>
            <a:off x="1447800" y="6553200"/>
            <a:ext cx="541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rgbClr val="4F0080"/>
                </a:solidFill>
                <a:ea typeface="+mn-ea"/>
              </a:defRPr>
            </a:lvl1pPr>
          </a:lstStyle>
          <a:p>
            <a:pPr>
              <a:defRPr/>
            </a:pPr>
            <a:r>
              <a:rPr lang="en-US" smtClean="0"/>
              <a:t>Assessment of Refugees’ Qualifications: Challenges and Possible Solutions</a:t>
            </a:r>
            <a:endParaRPr lang="en-US" dirty="0"/>
          </a:p>
        </p:txBody>
      </p:sp>
      <p:sp>
        <p:nvSpPr>
          <p:cNvPr id="1030" name="Rectangle 6"/>
          <p:cNvSpPr>
            <a:spLocks noGrp="1" noChangeArrowheads="1"/>
          </p:cNvSpPr>
          <p:nvPr>
            <p:ph type="sldNum" sz="quarter" idx="4"/>
          </p:nvPr>
        </p:nvSpPr>
        <p:spPr bwMode="auto">
          <a:xfrm>
            <a:off x="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4F0080"/>
                </a:solidFill>
              </a:defRPr>
            </a:lvl1pPr>
          </a:lstStyle>
          <a:p>
            <a:r>
              <a:rPr lang="nb-NO" dirty="0" smtClean="0"/>
              <a:t>| </a:t>
            </a:r>
            <a:fld id="{83829003-18A9-5544-813E-1DE326FAFFE7}" type="slidenum">
              <a:rPr lang="nb-NO" smtClean="0"/>
              <a:pPr/>
              <a:t>‹N›</a:t>
            </a:fld>
            <a:endParaRPr lang="en-US" dirty="0"/>
          </a:p>
        </p:txBody>
      </p:sp>
      <p:pic>
        <p:nvPicPr>
          <p:cNvPr id="11" name="Picture 10" descr="Powerpoint_stripe.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707136"/>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 id="2147483758" r:id="rId2"/>
    <p:sldLayoutId id="2147483757"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8" r:id="rId12"/>
  </p:sldLayoutIdLst>
  <p:hf hdr="0"/>
  <p:txStyles>
    <p:titleStyle>
      <a:lvl1pPr algn="l" rtl="0" eaLnBrk="1" fontAlgn="base" hangingPunct="1">
        <a:spcBef>
          <a:spcPct val="0"/>
        </a:spcBef>
        <a:spcAft>
          <a:spcPct val="0"/>
        </a:spcAft>
        <a:defRPr sz="2800" b="0">
          <a:solidFill>
            <a:srgbClr val="660066"/>
          </a:solidFill>
          <a:latin typeface="+mj-lt"/>
          <a:ea typeface="ＭＳ Ｐゴシック" charset="0"/>
          <a:cs typeface="+mj-cs"/>
        </a:defRPr>
      </a:lvl1pPr>
      <a:lvl2pPr algn="l" rtl="0" eaLnBrk="1" fontAlgn="base" hangingPunct="1">
        <a:spcBef>
          <a:spcPct val="0"/>
        </a:spcBef>
        <a:spcAft>
          <a:spcPct val="0"/>
        </a:spcAft>
        <a:defRPr sz="2400" b="1">
          <a:solidFill>
            <a:srgbClr val="63184C"/>
          </a:solidFill>
          <a:latin typeface="Arial" charset="0"/>
          <a:ea typeface="ＭＳ Ｐゴシック" charset="0"/>
        </a:defRPr>
      </a:lvl2pPr>
      <a:lvl3pPr algn="l" rtl="0" eaLnBrk="1" fontAlgn="base" hangingPunct="1">
        <a:spcBef>
          <a:spcPct val="0"/>
        </a:spcBef>
        <a:spcAft>
          <a:spcPct val="0"/>
        </a:spcAft>
        <a:defRPr sz="2400" b="1">
          <a:solidFill>
            <a:srgbClr val="63184C"/>
          </a:solidFill>
          <a:latin typeface="Arial" charset="0"/>
          <a:ea typeface="ＭＳ Ｐゴシック" charset="0"/>
        </a:defRPr>
      </a:lvl3pPr>
      <a:lvl4pPr algn="l" rtl="0" eaLnBrk="1" fontAlgn="base" hangingPunct="1">
        <a:spcBef>
          <a:spcPct val="0"/>
        </a:spcBef>
        <a:spcAft>
          <a:spcPct val="0"/>
        </a:spcAft>
        <a:defRPr sz="2400" b="1">
          <a:solidFill>
            <a:srgbClr val="63184C"/>
          </a:solidFill>
          <a:latin typeface="Arial" charset="0"/>
          <a:ea typeface="ＭＳ Ｐゴシック" charset="0"/>
        </a:defRPr>
      </a:lvl4pPr>
      <a:lvl5pPr algn="l" rtl="0" eaLnBrk="1" fontAlgn="base" hangingPunct="1">
        <a:spcBef>
          <a:spcPct val="0"/>
        </a:spcBef>
        <a:spcAft>
          <a:spcPct val="0"/>
        </a:spcAft>
        <a:defRPr sz="2400" b="1">
          <a:solidFill>
            <a:srgbClr val="63184C"/>
          </a:solidFill>
          <a:latin typeface="Arial" charset="0"/>
          <a:ea typeface="ＭＳ Ｐゴシック" charset="0"/>
        </a:defRPr>
      </a:lvl5pPr>
      <a:lvl6pPr marL="457200" algn="l" rtl="0" eaLnBrk="1" fontAlgn="base" hangingPunct="1">
        <a:spcBef>
          <a:spcPct val="0"/>
        </a:spcBef>
        <a:spcAft>
          <a:spcPct val="0"/>
        </a:spcAft>
        <a:defRPr sz="2400" b="1">
          <a:solidFill>
            <a:srgbClr val="63184C"/>
          </a:solidFill>
          <a:latin typeface="Arial" charset="0"/>
        </a:defRPr>
      </a:lvl6pPr>
      <a:lvl7pPr marL="914400" algn="l" rtl="0" eaLnBrk="1" fontAlgn="base" hangingPunct="1">
        <a:spcBef>
          <a:spcPct val="0"/>
        </a:spcBef>
        <a:spcAft>
          <a:spcPct val="0"/>
        </a:spcAft>
        <a:defRPr sz="2400" b="1">
          <a:solidFill>
            <a:srgbClr val="63184C"/>
          </a:solidFill>
          <a:latin typeface="Arial" charset="0"/>
        </a:defRPr>
      </a:lvl7pPr>
      <a:lvl8pPr marL="1371600" algn="l" rtl="0" eaLnBrk="1" fontAlgn="base" hangingPunct="1">
        <a:spcBef>
          <a:spcPct val="0"/>
        </a:spcBef>
        <a:spcAft>
          <a:spcPct val="0"/>
        </a:spcAft>
        <a:defRPr sz="2400" b="1">
          <a:solidFill>
            <a:srgbClr val="63184C"/>
          </a:solidFill>
          <a:latin typeface="Arial" charset="0"/>
        </a:defRPr>
      </a:lvl8pPr>
      <a:lvl9pPr marL="1828800" algn="l" rtl="0" eaLnBrk="1" fontAlgn="base" hangingPunct="1">
        <a:spcBef>
          <a:spcPct val="0"/>
        </a:spcBef>
        <a:spcAft>
          <a:spcPct val="0"/>
        </a:spcAft>
        <a:defRPr sz="2400" b="1">
          <a:solidFill>
            <a:srgbClr val="63184C"/>
          </a:solidFill>
          <a:latin typeface="Arial" charset="0"/>
        </a:defRPr>
      </a:lvl9pPr>
    </p:titleStyle>
    <p:bodyStyle>
      <a:lvl1pPr marL="193675" indent="-193675" algn="l" rtl="0" eaLnBrk="1" fontAlgn="base" hangingPunct="1">
        <a:spcBef>
          <a:spcPct val="20000"/>
        </a:spcBef>
        <a:spcAft>
          <a:spcPct val="0"/>
        </a:spcAft>
        <a:buClr>
          <a:srgbClr val="660066"/>
        </a:buClr>
        <a:buSzPct val="90000"/>
        <a:buFont typeface="Times" charset="0"/>
        <a:buChar char="•"/>
        <a:defRPr sz="2200">
          <a:solidFill>
            <a:schemeClr val="tx1">
              <a:lumMod val="65000"/>
              <a:lumOff val="35000"/>
            </a:schemeClr>
          </a:solidFill>
          <a:latin typeface="+mn-lt"/>
          <a:ea typeface="ＭＳ Ｐゴシック" charset="0"/>
          <a:cs typeface="+mn-cs"/>
        </a:defRPr>
      </a:lvl1pPr>
      <a:lvl2pPr marL="669925" indent="-285750" algn="l" rtl="0" eaLnBrk="1" fontAlgn="base" hangingPunct="1">
        <a:spcBef>
          <a:spcPct val="20000"/>
        </a:spcBef>
        <a:spcAft>
          <a:spcPct val="0"/>
        </a:spcAft>
        <a:buClr>
          <a:srgbClr val="660066"/>
        </a:buClr>
        <a:buSzPct val="70000"/>
        <a:buFont typeface="Courier New"/>
        <a:buChar char="o"/>
        <a:defRPr>
          <a:solidFill>
            <a:schemeClr val="tx1">
              <a:lumMod val="65000"/>
              <a:lumOff val="35000"/>
            </a:schemeClr>
          </a:solidFill>
          <a:latin typeface="+mn-lt"/>
          <a:ea typeface="ＭＳ Ｐゴシック" charset="0"/>
        </a:defRPr>
      </a:lvl2pPr>
      <a:lvl3pPr marL="1049337" indent="-285750" algn="l" rtl="0" eaLnBrk="1" fontAlgn="base" hangingPunct="1">
        <a:spcBef>
          <a:spcPct val="20000"/>
        </a:spcBef>
        <a:spcAft>
          <a:spcPct val="0"/>
        </a:spcAft>
        <a:buClr>
          <a:srgbClr val="660066"/>
        </a:buClr>
        <a:buSzPct val="90000"/>
        <a:buFont typeface="Arial"/>
        <a:buChar char="•"/>
        <a:defRPr sz="1600">
          <a:solidFill>
            <a:schemeClr val="tx1">
              <a:lumMod val="65000"/>
              <a:lumOff val="35000"/>
            </a:schemeClr>
          </a:solidFill>
          <a:latin typeface="+mn-lt"/>
          <a:ea typeface="ＭＳ Ｐゴシック" charset="0"/>
        </a:defRPr>
      </a:lvl3pPr>
      <a:lvl4pPr marL="1431925" indent="-285750" algn="l" rtl="0" eaLnBrk="1" fontAlgn="base" hangingPunct="1">
        <a:spcBef>
          <a:spcPct val="20000"/>
        </a:spcBef>
        <a:spcAft>
          <a:spcPct val="0"/>
        </a:spcAft>
        <a:buClr>
          <a:srgbClr val="660066"/>
        </a:buClr>
        <a:buSzPct val="70000"/>
        <a:buFont typeface="Courier New"/>
        <a:buChar char="o"/>
        <a:defRPr sz="1400">
          <a:solidFill>
            <a:schemeClr val="tx1">
              <a:lumMod val="65000"/>
              <a:lumOff val="35000"/>
            </a:schemeClr>
          </a:solidFill>
          <a:latin typeface="+mn-lt"/>
          <a:ea typeface="ＭＳ Ｐゴシック" charset="0"/>
        </a:defRPr>
      </a:lvl4pPr>
      <a:lvl5pPr marL="1711325" indent="-185738" algn="l" rtl="0" eaLnBrk="1" fontAlgn="base" hangingPunct="1">
        <a:spcBef>
          <a:spcPct val="20000"/>
        </a:spcBef>
        <a:spcAft>
          <a:spcPct val="0"/>
        </a:spcAft>
        <a:buClr>
          <a:srgbClr val="660066"/>
        </a:buClr>
        <a:buSzPct val="90000"/>
        <a:buFont typeface="Times" charset="0"/>
        <a:buChar char="•"/>
        <a:defRPr sz="1200">
          <a:solidFill>
            <a:schemeClr val="tx1">
              <a:lumMod val="65000"/>
              <a:lumOff val="35000"/>
            </a:schemeClr>
          </a:solidFill>
          <a:latin typeface="+mn-lt"/>
          <a:ea typeface="ＭＳ Ｐゴシック" charset="0"/>
        </a:defRPr>
      </a:lvl5pPr>
      <a:lvl6pPr marL="21685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6pPr>
      <a:lvl7pPr marL="26257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7pPr>
      <a:lvl8pPr marL="30829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8pPr>
      <a:lvl9pPr marL="35401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naric.org.uk/naric/default.aspx" TargetMode="External"/><Relationship Id="rId13" Type="http://schemas.openxmlformats.org/officeDocument/2006/relationships/diagramQuickStyle" Target="../diagrams/quickStyle5.xml"/><Relationship Id="rId3" Type="http://schemas.openxmlformats.org/officeDocument/2006/relationships/image" Target="../media/image8.png"/><Relationship Id="rId7" Type="http://schemas.openxmlformats.org/officeDocument/2006/relationships/image" Target="cid:2F3F2080-5657-431E-86A4-1F77317563E8@domain" TargetMode="External"/><Relationship Id="rId12" Type="http://schemas.openxmlformats.org/officeDocument/2006/relationships/diagramLayout" Target="../diagrams/layout5.xm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diagramData" Target="../diagrams/data5.xml"/><Relationship Id="rId5" Type="http://schemas.openxmlformats.org/officeDocument/2006/relationships/image" Target="cid:image002.jpg@01D235FF.1E871EB0" TargetMode="External"/><Relationship Id="rId15" Type="http://schemas.microsoft.com/office/2007/relationships/diagramDrawing" Target="../diagrams/drawing5.xml"/><Relationship Id="rId10" Type="http://schemas.openxmlformats.org/officeDocument/2006/relationships/image" Target="../media/image12.gif"/><Relationship Id="rId4" Type="http://schemas.openxmlformats.org/officeDocument/2006/relationships/image" Target="../media/image9.jpeg"/><Relationship Id="rId9" Type="http://schemas.openxmlformats.org/officeDocument/2006/relationships/image" Target="../media/image11.png"/><Relationship Id="rId14"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8" Type="http://schemas.openxmlformats.org/officeDocument/2006/relationships/hyperlink" Target="https://naric.org.uk/naric/default.aspx" TargetMode="External"/><Relationship Id="rId3" Type="http://schemas.openxmlformats.org/officeDocument/2006/relationships/image" Target="../media/image8.png"/><Relationship Id="rId7" Type="http://schemas.openxmlformats.org/officeDocument/2006/relationships/image" Target="cid:2F3F2080-5657-431E-86A4-1F77317563E8@domain"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cid:image002.jpg@01D235FF.1E871EB0" TargetMode="External"/><Relationship Id="rId10" Type="http://schemas.openxmlformats.org/officeDocument/2006/relationships/image" Target="../media/image12.gif"/><Relationship Id="rId4" Type="http://schemas.openxmlformats.org/officeDocument/2006/relationships/image" Target="../media/image9.jpe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hyperlink" Target="https://naric.org.uk/naric/default.aspx" TargetMode="External"/><Relationship Id="rId3" Type="http://schemas.openxmlformats.org/officeDocument/2006/relationships/image" Target="../media/image8.png"/><Relationship Id="rId7" Type="http://schemas.openxmlformats.org/officeDocument/2006/relationships/image" Target="cid:2F3F2080-5657-431E-86A4-1F77317563E8@domain"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cid:image002.jpg@01D235FF.1E871EB0" TargetMode="External"/><Relationship Id="rId10" Type="http://schemas.openxmlformats.org/officeDocument/2006/relationships/image" Target="../media/image12.gif"/><Relationship Id="rId4" Type="http://schemas.openxmlformats.org/officeDocument/2006/relationships/image" Target="../media/image9.jpe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naric.org.uk/naric/default.aspx" TargetMode="External"/><Relationship Id="rId7"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hyperlink" Target="https://naric.org.uk/naric/default.aspx" TargetMode="External"/><Relationship Id="rId3" Type="http://schemas.openxmlformats.org/officeDocument/2006/relationships/image" Target="../media/image8.png"/><Relationship Id="rId7" Type="http://schemas.openxmlformats.org/officeDocument/2006/relationships/image" Target="cid:2F3F2080-5657-431E-86A4-1F77317563E8@domain"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6.png"/><Relationship Id="rId5" Type="http://schemas.openxmlformats.org/officeDocument/2006/relationships/image" Target="cid:image002.jpg@01D235FF.1E871EB0" TargetMode="External"/><Relationship Id="rId10" Type="http://schemas.openxmlformats.org/officeDocument/2006/relationships/image" Target="../media/image12.gif"/><Relationship Id="rId4" Type="http://schemas.openxmlformats.org/officeDocument/2006/relationships/image" Target="../media/image9.jpe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cid:2F3F2080-5657-431E-86A4-1F77317563E8@domain"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0.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image" Target="../media/image11.png"/><Relationship Id="rId5" Type="http://schemas.openxmlformats.org/officeDocument/2006/relationships/diagramQuickStyle" Target="../diagrams/quickStyle6.xml"/><Relationship Id="rId10" Type="http://schemas.openxmlformats.org/officeDocument/2006/relationships/image" Target="cid:2F3F2080-5657-431E-86A4-1F77317563E8@domain" TargetMode="External"/><Relationship Id="rId4" Type="http://schemas.openxmlformats.org/officeDocument/2006/relationships/diagramLayout" Target="../diagrams/layout6.xm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cid:2F3F2080-5657-431E-86A4-1F77317563E8@domain" TargetMode="Externa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8.jpeg"/><Relationship Id="rId17" Type="http://schemas.openxmlformats.org/officeDocument/2006/relationships/image" Target="../media/image19.png"/><Relationship Id="rId2" Type="http://schemas.openxmlformats.org/officeDocument/2006/relationships/diagramData" Target="../diagrams/data7.xml"/><Relationship Id="rId16" Type="http://schemas.openxmlformats.org/officeDocument/2006/relationships/image" Target="../media/image17.jpeg"/><Relationship Id="rId1" Type="http://schemas.openxmlformats.org/officeDocument/2006/relationships/slideLayout" Target="../slideLayouts/slideLayout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image" Target="../media/image20.jpeg"/><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9.xml"/><Relationship Id="rId7" Type="http://schemas.openxmlformats.org/officeDocument/2006/relationships/image" Target="../media/image17.jpeg"/><Relationship Id="rId12" Type="http://schemas.openxmlformats.org/officeDocument/2006/relationships/image" Target="../media/image20.jpe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11" Type="http://schemas.openxmlformats.org/officeDocument/2006/relationships/image" Target="../media/image19.png"/><Relationship Id="rId5" Type="http://schemas.openxmlformats.org/officeDocument/2006/relationships/diagramColors" Target="../diagrams/colors9.xml"/><Relationship Id="rId10" Type="http://schemas.openxmlformats.org/officeDocument/2006/relationships/image" Target="../media/image11.png"/><Relationship Id="rId4" Type="http://schemas.openxmlformats.org/officeDocument/2006/relationships/diagramQuickStyle" Target="../diagrams/quickStyle9.xml"/><Relationship Id="rId9" Type="http://schemas.openxmlformats.org/officeDocument/2006/relationships/image" Target="cid:2F3F2080-5657-431E-86A4-1F77317563E8@doma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cid:2F3F2080-5657-431E-86A4-1F77317563E8@domain" TargetMode="Externa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image" Target="../media/image18.jpeg"/><Relationship Id="rId7" Type="http://schemas.openxmlformats.org/officeDocument/2006/relationships/image" Target="../media/image20.jpeg"/><Relationship Id="rId12" Type="http://schemas.microsoft.com/office/2007/relationships/diagramDrawing" Target="../diagrams/drawing10.xm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diagramColors" Target="../diagrams/colors10.xml"/><Relationship Id="rId5" Type="http://schemas.openxmlformats.org/officeDocument/2006/relationships/image" Target="../media/image11.png"/><Relationship Id="rId10" Type="http://schemas.openxmlformats.org/officeDocument/2006/relationships/diagramQuickStyle" Target="../diagrams/quickStyle10.xml"/><Relationship Id="rId4" Type="http://schemas.openxmlformats.org/officeDocument/2006/relationships/image" Target="cid:2F3F2080-5657-431E-86A4-1F77317563E8@domain" TargetMode="External"/><Relationship Id="rId9"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image" Target="../media/image18.jpeg"/><Relationship Id="rId7" Type="http://schemas.openxmlformats.org/officeDocument/2006/relationships/image" Target="../media/image20.jpeg"/><Relationship Id="rId12" Type="http://schemas.microsoft.com/office/2007/relationships/diagramDrawing" Target="../diagrams/drawing11.xml"/><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diagramColors" Target="../diagrams/colors11.xml"/><Relationship Id="rId5" Type="http://schemas.openxmlformats.org/officeDocument/2006/relationships/image" Target="../media/image11.png"/><Relationship Id="rId10" Type="http://schemas.openxmlformats.org/officeDocument/2006/relationships/diagramQuickStyle" Target="../diagrams/quickStyle11.xml"/><Relationship Id="rId4" Type="http://schemas.openxmlformats.org/officeDocument/2006/relationships/image" Target="cid:2F3F2080-5657-431E-86A4-1F77317563E8@domain" TargetMode="External"/><Relationship Id="rId9"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stig.arne.skjerven@nokut.no"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10789" y="3717776"/>
            <a:ext cx="7158445" cy="719336"/>
          </a:xfrm>
        </p:spPr>
        <p:txBody>
          <a:bodyPr/>
          <a:lstStyle/>
          <a:p>
            <a:r>
              <a:rPr lang="en-US" dirty="0" smtClean="0"/>
              <a:t>La </a:t>
            </a:r>
            <a:r>
              <a:rPr lang="en-US" dirty="0" err="1" smtClean="0"/>
              <a:t>valutazione</a:t>
            </a:r>
            <a:r>
              <a:rPr lang="en-US" dirty="0" smtClean="0"/>
              <a:t> </a:t>
            </a:r>
            <a:r>
              <a:rPr lang="en-US" dirty="0" err="1" smtClean="0"/>
              <a:t>dei</a:t>
            </a:r>
            <a:r>
              <a:rPr lang="en-US" dirty="0" smtClean="0"/>
              <a:t> </a:t>
            </a:r>
            <a:r>
              <a:rPr lang="en-US" dirty="0" err="1" smtClean="0"/>
              <a:t>titoli</a:t>
            </a:r>
            <a:r>
              <a:rPr lang="en-US" dirty="0" smtClean="0"/>
              <a:t> </a:t>
            </a:r>
            <a:r>
              <a:rPr lang="en-US" dirty="0" err="1" smtClean="0"/>
              <a:t>dei</a:t>
            </a:r>
            <a:r>
              <a:rPr lang="en-US" dirty="0" smtClean="0"/>
              <a:t> </a:t>
            </a:r>
            <a:r>
              <a:rPr lang="en-US" dirty="0" err="1" smtClean="0"/>
              <a:t>rifugiati</a:t>
            </a:r>
            <a:r>
              <a:rPr lang="en-US" dirty="0" smtClean="0"/>
              <a:t>: </a:t>
            </a:r>
            <a:r>
              <a:rPr lang="en-US" dirty="0" err="1" smtClean="0"/>
              <a:t>Sfide</a:t>
            </a:r>
            <a:r>
              <a:rPr lang="en-US" dirty="0" smtClean="0"/>
              <a:t> e </a:t>
            </a:r>
            <a:r>
              <a:rPr lang="en-US" dirty="0" err="1" smtClean="0"/>
              <a:t>possibili</a:t>
            </a:r>
            <a:r>
              <a:rPr lang="en-US" dirty="0" smtClean="0"/>
              <a:t> </a:t>
            </a:r>
            <a:r>
              <a:rPr lang="en-US" dirty="0" err="1" smtClean="0"/>
              <a:t>soluzioni</a:t>
            </a:r>
            <a:endParaRPr lang="en-US" dirty="0"/>
          </a:p>
        </p:txBody>
      </p:sp>
      <p:sp>
        <p:nvSpPr>
          <p:cNvPr id="3075" name="Rectangle 3"/>
          <p:cNvSpPr>
            <a:spLocks noGrp="1" noChangeArrowheads="1"/>
          </p:cNvSpPr>
          <p:nvPr>
            <p:ph type="subTitle" idx="1"/>
          </p:nvPr>
        </p:nvSpPr>
        <p:spPr>
          <a:xfrm>
            <a:off x="1410789" y="4916016"/>
            <a:ext cx="6609683" cy="457200"/>
          </a:xfrm>
        </p:spPr>
        <p:txBody>
          <a:bodyPr/>
          <a:lstStyle/>
          <a:p>
            <a:pPr eaLnBrk="1" hangingPunct="1"/>
            <a:r>
              <a:rPr lang="nb-NO" dirty="0" smtClean="0">
                <a:latin typeface="Arial" charset="0"/>
              </a:rPr>
              <a:t>Stig Arne Skjerven</a:t>
            </a:r>
          </a:p>
          <a:p>
            <a:pPr eaLnBrk="1" hangingPunct="1"/>
            <a:r>
              <a:rPr lang="nb-NO" i="1" dirty="0" smtClean="0">
                <a:latin typeface="Arial" charset="0"/>
              </a:rPr>
              <a:t>Director of </a:t>
            </a:r>
            <a:r>
              <a:rPr lang="nb-NO" i="1" dirty="0" smtClean="0">
                <a:latin typeface="Arial" charset="0"/>
              </a:rPr>
              <a:t>Foreign Education</a:t>
            </a:r>
          </a:p>
          <a:p>
            <a:pPr eaLnBrk="1" hangingPunct="1"/>
            <a:r>
              <a:rPr lang="nb-NO" dirty="0" smtClean="0">
                <a:latin typeface="Arial" charset="0"/>
              </a:rPr>
              <a:t>NOKUT </a:t>
            </a:r>
            <a:r>
              <a:rPr lang="nb-NO" dirty="0">
                <a:latin typeface="Arial" charset="0"/>
              </a:rPr>
              <a:t>(Norwegian </a:t>
            </a:r>
            <a:r>
              <a:rPr lang="nb-NO" dirty="0" err="1">
                <a:latin typeface="Arial" charset="0"/>
              </a:rPr>
              <a:t>Agency</a:t>
            </a:r>
            <a:r>
              <a:rPr lang="nb-NO" dirty="0">
                <a:latin typeface="Arial" charset="0"/>
              </a:rPr>
              <a:t> for </a:t>
            </a:r>
            <a:r>
              <a:rPr lang="nb-NO" dirty="0" err="1">
                <a:latin typeface="Arial" charset="0"/>
              </a:rPr>
              <a:t>Quality</a:t>
            </a:r>
            <a:r>
              <a:rPr lang="nb-NO" dirty="0">
                <a:latin typeface="Arial" charset="0"/>
              </a:rPr>
              <a:t> </a:t>
            </a:r>
            <a:r>
              <a:rPr lang="nb-NO" dirty="0" err="1">
                <a:latin typeface="Arial" charset="0"/>
              </a:rPr>
              <a:t>Assurance</a:t>
            </a:r>
            <a:r>
              <a:rPr lang="nb-NO" dirty="0">
                <a:latin typeface="Arial" charset="0"/>
              </a:rPr>
              <a:t> in </a:t>
            </a:r>
            <a:r>
              <a:rPr lang="nb-NO" dirty="0" err="1">
                <a:latin typeface="Arial" charset="0"/>
              </a:rPr>
              <a:t>Education</a:t>
            </a:r>
            <a:r>
              <a:rPr lang="nb-NO" dirty="0">
                <a:latin typeface="Arial" charset="0"/>
              </a:rPr>
              <a:t>), Norwegian ENIC-NARIC</a:t>
            </a:r>
          </a:p>
        </p:txBody>
      </p:sp>
    </p:spTree>
    <p:extLst>
      <p:ext uri="{BB962C8B-B14F-4D97-AF65-F5344CB8AC3E}">
        <p14:creationId xmlns:p14="http://schemas.microsoft.com/office/powerpoint/2010/main" val="63453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7800" y="850652"/>
            <a:ext cx="6768921" cy="994172"/>
          </a:xfrm>
        </p:spPr>
        <p:txBody>
          <a:bodyPr>
            <a:normAutofit fontScale="90000"/>
          </a:bodyPr>
          <a:lstStyle/>
          <a:p>
            <a:r>
              <a:rPr lang="it-IT" dirty="0" smtClean="0"/>
              <a:t>Il </a:t>
            </a:r>
            <a:r>
              <a:rPr lang="it-IT" dirty="0"/>
              <a:t>percorso verso uno strumento multinazionale per valutare le qualifiche dei rifugiati</a:t>
            </a:r>
            <a:endParaRPr lang="nb-NO" dirty="0"/>
          </a:p>
        </p:txBody>
      </p:sp>
      <p:sp>
        <p:nvSpPr>
          <p:cNvPr id="3" name="Plassholder for innhold 2"/>
          <p:cNvSpPr>
            <a:spLocks noGrp="1"/>
          </p:cNvSpPr>
          <p:nvPr>
            <p:ph idx="1"/>
          </p:nvPr>
        </p:nvSpPr>
        <p:spPr/>
        <p:txBody>
          <a:bodyPr>
            <a:normAutofit/>
          </a:bodyPr>
          <a:lstStyle/>
          <a:p>
            <a:r>
              <a:rPr lang="nb-NO" dirty="0" smtClean="0"/>
              <a:t>Settembre </a:t>
            </a:r>
            <a:r>
              <a:rPr lang="nb-NO" dirty="0" smtClean="0"/>
              <a:t>2015</a:t>
            </a:r>
          </a:p>
          <a:p>
            <a:pPr lvl="1"/>
            <a:r>
              <a:rPr lang="nb-NO" dirty="0" smtClean="0"/>
              <a:t>Lo </a:t>
            </a:r>
            <a:r>
              <a:rPr lang="nb-NO" dirty="0" smtClean="0"/>
              <a:t>ENIC-NARIC (NOKUT</a:t>
            </a:r>
            <a:r>
              <a:rPr lang="nb-NO" dirty="0" smtClean="0"/>
              <a:t>) norvegese e quello britannico prongono l’idea di un </a:t>
            </a:r>
            <a:r>
              <a:rPr lang="nb-NO" dirty="0" smtClean="0">
                <a:solidFill>
                  <a:srgbClr val="FF0000"/>
                </a:solidFill>
              </a:rPr>
              <a:t>Passporto Europeo per i Titoli dei Rifugiati</a:t>
            </a:r>
            <a:endParaRPr lang="nb-NO" dirty="0" smtClean="0">
              <a:solidFill>
                <a:srgbClr val="FF0000"/>
              </a:solidFill>
            </a:endParaRPr>
          </a:p>
          <a:p>
            <a:pPr lvl="2"/>
            <a:r>
              <a:rPr lang="nb-NO" dirty="0" smtClean="0"/>
              <a:t>Ispirazione: The </a:t>
            </a:r>
            <a:r>
              <a:rPr lang="nb-NO" dirty="0" smtClean="0"/>
              <a:t>Nansen Passport </a:t>
            </a:r>
          </a:p>
          <a:p>
            <a:r>
              <a:rPr lang="nb-NO" dirty="0" smtClean="0"/>
              <a:t>Febbraio </a:t>
            </a:r>
            <a:r>
              <a:rPr lang="nb-NO" dirty="0" smtClean="0"/>
              <a:t>– </a:t>
            </a:r>
            <a:r>
              <a:rPr lang="nb-NO" dirty="0" smtClean="0"/>
              <a:t>Giugno 2016</a:t>
            </a:r>
            <a:endParaRPr lang="nb-NO" dirty="0" smtClean="0"/>
          </a:p>
          <a:p>
            <a:pPr lvl="1"/>
            <a:r>
              <a:rPr lang="it-IT" dirty="0"/>
              <a:t>La metodologia è stata testata con successo in un progetto pilota in </a:t>
            </a:r>
            <a:r>
              <a:rPr lang="it-IT" dirty="0" smtClean="0"/>
              <a:t>Norvegia</a:t>
            </a:r>
            <a:endParaRPr lang="nb-NO" dirty="0" smtClean="0"/>
          </a:p>
          <a:p>
            <a:r>
              <a:rPr lang="nb-NO" dirty="0" smtClean="0"/>
              <a:t>Marzo – Dicembre 2017 </a:t>
            </a:r>
          </a:p>
          <a:p>
            <a:pPr lvl="1"/>
            <a:r>
              <a:rPr lang="nb-NO" dirty="0" smtClean="0"/>
              <a:t>Progetto pilota </a:t>
            </a:r>
            <a:r>
              <a:rPr lang="nb-NO" dirty="0" smtClean="0"/>
              <a:t>in </a:t>
            </a:r>
            <a:r>
              <a:rPr lang="nb-NO" dirty="0" smtClean="0"/>
              <a:t>Grecia del Consiglio d’Europa e delle autorità greche </a:t>
            </a:r>
            <a:r>
              <a:rPr lang="nb-NO" dirty="0" smtClean="0"/>
              <a:t>in </a:t>
            </a:r>
            <a:r>
              <a:rPr lang="nb-NO" dirty="0" smtClean="0"/>
              <a:t>cooperazione con lo </a:t>
            </a:r>
            <a:r>
              <a:rPr lang="nb-NO" dirty="0" smtClean="0"/>
              <a:t>with UNHCR</a:t>
            </a:r>
          </a:p>
          <a:p>
            <a:pPr lvl="1"/>
            <a:r>
              <a:rPr lang="nb-NO" dirty="0" smtClean="0"/>
              <a:t>Valutazioni, colloqui inclusi</a:t>
            </a:r>
            <a:endParaRPr lang="nb-NO" dirty="0" smtClean="0"/>
          </a:p>
          <a:p>
            <a:pPr lvl="1"/>
            <a:r>
              <a:rPr lang="nb-NO" dirty="0" smtClean="0"/>
              <a:t>Esperti in riconoscimento da Grecia, Italia, Norvegia e UK </a:t>
            </a:r>
            <a:endParaRPr lang="nb-NO" dirty="0"/>
          </a:p>
        </p:txBody>
      </p:sp>
      <p:sp>
        <p:nvSpPr>
          <p:cNvPr id="4" name="Plassholder for dato 3"/>
          <p:cNvSpPr>
            <a:spLocks noGrp="1"/>
          </p:cNvSpPr>
          <p:nvPr>
            <p:ph type="dt" sz="half" idx="10"/>
          </p:nvPr>
        </p:nvSpPr>
        <p:spPr/>
        <p:txBody>
          <a:bodyPr/>
          <a:lstStyle/>
          <a:p>
            <a:fld id="{A73170F6-B3AA-4B90-9CA3-D3DD245618E0}" type="datetime1">
              <a:rPr lang="nb-NO" smtClean="0"/>
              <a:t>15.05.2017</a:t>
            </a:fld>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10</a:t>
            </a:fld>
            <a:endParaRPr lang="en-US"/>
          </a:p>
        </p:txBody>
      </p:sp>
      <p:sp>
        <p:nvSpPr>
          <p:cNvPr id="8" name="Rektangel 7"/>
          <p:cNvSpPr/>
          <p:nvPr/>
        </p:nvSpPr>
        <p:spPr>
          <a:xfrm>
            <a:off x="3026604" y="5543844"/>
            <a:ext cx="3931589" cy="380873"/>
          </a:xfrm>
          <a:prstGeom prst="rect">
            <a:avLst/>
          </a:prstGeom>
        </p:spPr>
        <p:txBody>
          <a:bodyPr wrap="none">
            <a:spAutoFit/>
          </a:bodyPr>
          <a:lstStyle/>
          <a:p>
            <a:r>
              <a:rPr lang="tr-TR" sz="1875" dirty="0"/>
              <a:t>www.eurieeducationsummit.com</a:t>
            </a:r>
          </a:p>
        </p:txBody>
      </p:sp>
    </p:spTree>
    <p:extLst>
      <p:ext uri="{BB962C8B-B14F-4D97-AF65-F5344CB8AC3E}">
        <p14:creationId xmlns:p14="http://schemas.microsoft.com/office/powerpoint/2010/main" val="222412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it-IT" dirty="0" smtClean="0"/>
              <a:t>Il Passaporto </a:t>
            </a:r>
            <a:r>
              <a:rPr lang="it-IT" dirty="0"/>
              <a:t>Europeo per i Titoli dei Rifugiati</a:t>
            </a:r>
          </a:p>
        </p:txBody>
      </p:sp>
      <p:sp>
        <p:nvSpPr>
          <p:cNvPr id="4" name="Plassholder for dato 3"/>
          <p:cNvSpPr>
            <a:spLocks noGrp="1"/>
          </p:cNvSpPr>
          <p:nvPr>
            <p:ph type="dt" sz="half" idx="10"/>
          </p:nvPr>
        </p:nvSpPr>
        <p:spPr/>
        <p:txBody>
          <a:bodyPr/>
          <a:lstStyle/>
          <a:p>
            <a:fld id="{6D23E178-1C94-430C-BCB3-68019F5820DE}"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11</a:t>
            </a:fld>
            <a:endParaRPr lang="en-US"/>
          </a:p>
        </p:txBody>
      </p:sp>
      <p:pic>
        <p:nvPicPr>
          <p:cNvPr id="7" name="Picture 2" descr="C:\Users\heco\Pictures\logo greece.jpg"/>
          <p:cNvPicPr/>
          <p:nvPr/>
        </p:nvPicPr>
        <p:blipFill>
          <a:blip r:embed="rId2">
            <a:extLst>
              <a:ext uri="{28A0092B-C50C-407E-A947-70E740481C1C}">
                <a14:useLocalDpi xmlns:a14="http://schemas.microsoft.com/office/drawing/2010/main" val="0"/>
              </a:ext>
            </a:extLst>
          </a:blip>
          <a:srcRect/>
          <a:stretch>
            <a:fillRect/>
          </a:stretch>
        </p:blipFill>
        <p:spPr bwMode="auto">
          <a:xfrm>
            <a:off x="138111" y="71661"/>
            <a:ext cx="3381375" cy="790575"/>
          </a:xfrm>
          <a:prstGeom prst="rect">
            <a:avLst/>
          </a:prstGeom>
          <a:noFill/>
          <a:ln>
            <a:noFill/>
          </a:ln>
        </p:spPr>
      </p:pic>
      <p:pic>
        <p:nvPicPr>
          <p:cNvPr id="8" name="Imag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240" y="-56610"/>
            <a:ext cx="1889760" cy="1047115"/>
          </a:xfrm>
          <a:prstGeom prst="rect">
            <a:avLst/>
          </a:prstGeom>
          <a:noFill/>
          <a:ln w="9525">
            <a:noFill/>
            <a:miter lim="800000"/>
            <a:headEnd/>
            <a:tailEnd/>
          </a:ln>
        </p:spPr>
      </p:pic>
      <p:pic>
        <p:nvPicPr>
          <p:cNvPr id="9" name="Bilde 8" descr="cid:image001.jpg@01D0094E.A7B4D6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42199" y="5720430"/>
            <a:ext cx="1276350" cy="476250"/>
          </a:xfrm>
          <a:prstGeom prst="rect">
            <a:avLst/>
          </a:prstGeom>
          <a:noFill/>
          <a:ln>
            <a:noFill/>
          </a:ln>
        </p:spPr>
      </p:pic>
      <p:pic>
        <p:nvPicPr>
          <p:cNvPr id="10" name="Picture 1" descr="cid:2F3F2080-5657-431E-86A4-1F77317563E8@domai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747961" y="5777580"/>
            <a:ext cx="1543050" cy="361950"/>
          </a:xfrm>
          <a:prstGeom prst="rect">
            <a:avLst/>
          </a:prstGeom>
          <a:noFill/>
          <a:ln>
            <a:noFill/>
          </a:ln>
        </p:spPr>
      </p:pic>
      <p:pic>
        <p:nvPicPr>
          <p:cNvPr id="11" name="Bilde 10" descr="https://naric.org.uk/images/site/logos/naric.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469605" y="5720430"/>
            <a:ext cx="1866900" cy="542925"/>
          </a:xfrm>
          <a:prstGeom prst="rect">
            <a:avLst/>
          </a:prstGeom>
          <a:noFill/>
          <a:ln>
            <a:noFill/>
          </a:ln>
        </p:spPr>
      </p:pic>
      <p:pic>
        <p:nvPicPr>
          <p:cNvPr id="12" name="Bilde 11" descr="http://www.doatap.gr/images/logot1.gif"/>
          <p:cNvPicPr/>
          <p:nvPr/>
        </p:nvPicPr>
        <p:blipFill>
          <a:blip r:embed="rId10">
            <a:extLst>
              <a:ext uri="{28A0092B-C50C-407E-A947-70E740481C1C}">
                <a14:useLocalDpi xmlns:a14="http://schemas.microsoft.com/office/drawing/2010/main" val="0"/>
              </a:ext>
            </a:extLst>
          </a:blip>
          <a:srcRect/>
          <a:stretch>
            <a:fillRect/>
          </a:stretch>
        </p:blipFill>
        <p:spPr bwMode="auto">
          <a:xfrm>
            <a:off x="6760434" y="5796630"/>
            <a:ext cx="1362075" cy="342900"/>
          </a:xfrm>
          <a:prstGeom prst="rect">
            <a:avLst/>
          </a:prstGeom>
          <a:noFill/>
          <a:ln>
            <a:noFill/>
          </a:ln>
        </p:spPr>
      </p:pic>
      <p:graphicFrame>
        <p:nvGraphicFramePr>
          <p:cNvPr id="13" name="Plassholder for innhold 12"/>
          <p:cNvGraphicFramePr>
            <a:graphicFrameLocks noGrp="1"/>
          </p:cNvGraphicFramePr>
          <p:nvPr>
            <p:ph idx="1"/>
            <p:extLst>
              <p:ext uri="{D42A27DB-BD31-4B8C-83A1-F6EECF244321}">
                <p14:modId xmlns:p14="http://schemas.microsoft.com/office/powerpoint/2010/main" val="1295459356"/>
              </p:ext>
            </p:extLst>
          </p:nvPr>
        </p:nvGraphicFramePr>
        <p:xfrm>
          <a:off x="1600200" y="1844675"/>
          <a:ext cx="6781800" cy="133513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4" name="Avrundet rektangel 13"/>
          <p:cNvSpPr/>
          <p:nvPr/>
        </p:nvSpPr>
        <p:spPr>
          <a:xfrm>
            <a:off x="1600200" y="3488092"/>
            <a:ext cx="92057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nb-NO" sz="900" dirty="0" smtClean="0">
                <a:solidFill>
                  <a:srgbClr val="000000"/>
                </a:solidFill>
                <a:effectLst/>
                <a:ea typeface="Calibri" panose="020F0502020204030204" pitchFamily="34" charset="0"/>
                <a:cs typeface="Times New Roman" panose="02020603050405020304" pitchFamily="18" charset="0"/>
              </a:rPr>
              <a:t>Prima visita di valutazione</a:t>
            </a:r>
            <a:endParaRPr lang="nb-NO" sz="900" dirty="0">
              <a:effectLst/>
              <a:ea typeface="Calibri" panose="020F0502020204030204" pitchFamily="34" charset="0"/>
              <a:cs typeface="Times New Roman" panose="02020603050405020304" pitchFamily="18" charset="0"/>
            </a:endParaRPr>
          </a:p>
        </p:txBody>
      </p:sp>
      <p:sp>
        <p:nvSpPr>
          <p:cNvPr id="15" name="Avrundet rektangel 14"/>
          <p:cNvSpPr/>
          <p:nvPr/>
        </p:nvSpPr>
        <p:spPr>
          <a:xfrm>
            <a:off x="2595561" y="3488092"/>
            <a:ext cx="923925"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b-NO" sz="800" dirty="0" smtClean="0">
                <a:solidFill>
                  <a:srgbClr val="000000"/>
                </a:solidFill>
                <a:ea typeface="Calibri" panose="020F0502020204030204" pitchFamily="34" charset="0"/>
                <a:cs typeface="Times New Roman" panose="02020603050405020304" pitchFamily="18" charset="0"/>
              </a:rPr>
              <a:t>Seconda riiunione di coordinamento di progetto</a:t>
            </a:r>
            <a:endParaRPr lang="nb-NO" sz="800" dirty="0">
              <a:effectLst/>
              <a:ea typeface="Calibri" panose="020F0502020204030204" pitchFamily="34" charset="0"/>
              <a:cs typeface="Times New Roman" panose="02020603050405020304" pitchFamily="18" charset="0"/>
            </a:endParaRPr>
          </a:p>
        </p:txBody>
      </p:sp>
      <p:sp>
        <p:nvSpPr>
          <p:cNvPr id="16" name="Avrundet rektangel 15"/>
          <p:cNvSpPr/>
          <p:nvPr/>
        </p:nvSpPr>
        <p:spPr>
          <a:xfrm>
            <a:off x="3594269" y="3494902"/>
            <a:ext cx="914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b-NO" sz="900" dirty="0" smtClean="0">
                <a:solidFill>
                  <a:srgbClr val="000000"/>
                </a:solidFill>
                <a:ea typeface="Calibri" panose="020F0502020204030204" pitchFamily="34" charset="0"/>
                <a:cs typeface="Times New Roman" panose="02020603050405020304" pitchFamily="18" charset="0"/>
              </a:rPr>
              <a:t>seconda </a:t>
            </a:r>
            <a:r>
              <a:rPr lang="nb-NO" sz="900" dirty="0">
                <a:solidFill>
                  <a:srgbClr val="000000"/>
                </a:solidFill>
                <a:ea typeface="Calibri" panose="020F0502020204030204" pitchFamily="34" charset="0"/>
                <a:cs typeface="Times New Roman" panose="02020603050405020304" pitchFamily="18" charset="0"/>
              </a:rPr>
              <a:t>visita di valutazione</a:t>
            </a:r>
            <a:endParaRPr lang="nb-NO" sz="900" dirty="0">
              <a:solidFill>
                <a:srgbClr val="000000"/>
              </a:solidFill>
              <a:ea typeface="Calibri" panose="020F0502020204030204" pitchFamily="34" charset="0"/>
              <a:cs typeface="Times New Roman" panose="02020603050405020304" pitchFamily="18" charset="0"/>
            </a:endParaRPr>
          </a:p>
        </p:txBody>
      </p:sp>
      <p:sp>
        <p:nvSpPr>
          <p:cNvPr id="17" name="Avrundet rektangel 16"/>
          <p:cNvSpPr/>
          <p:nvPr/>
        </p:nvSpPr>
        <p:spPr>
          <a:xfrm>
            <a:off x="4592977" y="3488092"/>
            <a:ext cx="914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b-NO" sz="900" dirty="0" smtClean="0">
                <a:solidFill>
                  <a:srgbClr val="000000"/>
                </a:solidFill>
                <a:ea typeface="Calibri" panose="020F0502020204030204" pitchFamily="34" charset="0"/>
                <a:cs typeface="Times New Roman" panose="02020603050405020304" pitchFamily="18" charset="0"/>
              </a:rPr>
              <a:t>terza </a:t>
            </a:r>
            <a:r>
              <a:rPr lang="nb-NO" sz="900" dirty="0">
                <a:solidFill>
                  <a:srgbClr val="000000"/>
                </a:solidFill>
                <a:ea typeface="Calibri" panose="020F0502020204030204" pitchFamily="34" charset="0"/>
                <a:cs typeface="Times New Roman" panose="02020603050405020304" pitchFamily="18" charset="0"/>
              </a:rPr>
              <a:t>visita di valutazione</a:t>
            </a:r>
            <a:endParaRPr lang="nb-NO" sz="900" dirty="0">
              <a:solidFill>
                <a:srgbClr val="000000"/>
              </a:solidFill>
              <a:ea typeface="Calibri" panose="020F0502020204030204" pitchFamily="34" charset="0"/>
              <a:cs typeface="Times New Roman" panose="02020603050405020304" pitchFamily="18" charset="0"/>
            </a:endParaRPr>
          </a:p>
        </p:txBody>
      </p:sp>
      <p:sp>
        <p:nvSpPr>
          <p:cNvPr id="18" name="Avrundet rektangel 17"/>
          <p:cNvSpPr/>
          <p:nvPr/>
        </p:nvSpPr>
        <p:spPr>
          <a:xfrm>
            <a:off x="5618071" y="3488092"/>
            <a:ext cx="914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nb-NO" sz="900" dirty="0" smtClean="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r>
              <a:rPr lang="it-IT" sz="800" dirty="0" smtClean="0">
                <a:solidFill>
                  <a:srgbClr val="000000"/>
                </a:solidFill>
                <a:ea typeface="Calibri" panose="020F0502020204030204" pitchFamily="34" charset="0"/>
                <a:cs typeface="Times New Roman" panose="02020603050405020304" pitchFamily="18" charset="0"/>
              </a:rPr>
              <a:t>terza riunione </a:t>
            </a:r>
            <a:r>
              <a:rPr lang="it-IT" sz="800" dirty="0">
                <a:solidFill>
                  <a:srgbClr val="000000"/>
                </a:solidFill>
                <a:ea typeface="Calibri" panose="020F0502020204030204" pitchFamily="34" charset="0"/>
                <a:cs typeface="Times New Roman" panose="02020603050405020304" pitchFamily="18" charset="0"/>
              </a:rPr>
              <a:t>di coordinamento di progetto</a:t>
            </a:r>
          </a:p>
          <a:p>
            <a:pP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 </a:t>
            </a:r>
            <a:endParaRPr lang="nb-NO" sz="1100" dirty="0">
              <a:effectLst/>
              <a:ea typeface="Calibri" panose="020F0502020204030204" pitchFamily="34" charset="0"/>
              <a:cs typeface="Times New Roman" panose="02020603050405020304" pitchFamily="18" charset="0"/>
            </a:endParaRPr>
          </a:p>
        </p:txBody>
      </p:sp>
      <p:sp>
        <p:nvSpPr>
          <p:cNvPr id="19" name="Avrundet rektangel 18"/>
          <p:cNvSpPr/>
          <p:nvPr/>
        </p:nvSpPr>
        <p:spPr>
          <a:xfrm>
            <a:off x="6643165" y="3494902"/>
            <a:ext cx="914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b-NO" sz="1000" dirty="0" smtClean="0">
                <a:solidFill>
                  <a:srgbClr val="000000"/>
                </a:solidFill>
                <a:effectLst/>
                <a:ea typeface="Calibri" panose="020F0502020204030204" pitchFamily="34" charset="0"/>
                <a:cs typeface="Times New Roman" panose="02020603050405020304" pitchFamily="18" charset="0"/>
              </a:rPr>
              <a:t>Relazione</a:t>
            </a:r>
            <a:endParaRPr lang="nb-NO"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47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90832" y="1052736"/>
            <a:ext cx="7597592" cy="609600"/>
          </a:xfrm>
        </p:spPr>
        <p:txBody>
          <a:bodyPr/>
          <a:lstStyle/>
          <a:p>
            <a:r>
              <a:rPr lang="it-IT" dirty="0"/>
              <a:t>Il </a:t>
            </a:r>
            <a:r>
              <a:rPr lang="it-IT" dirty="0" smtClean="0"/>
              <a:t>Passaporto </a:t>
            </a:r>
            <a:r>
              <a:rPr lang="it-IT" dirty="0"/>
              <a:t>Europeo per i Titoli dei Rifugiati</a:t>
            </a:r>
            <a:endParaRPr lang="en-US" dirty="0"/>
          </a:p>
        </p:txBody>
      </p:sp>
      <p:sp>
        <p:nvSpPr>
          <p:cNvPr id="3" name="Plassholder for innhold 2"/>
          <p:cNvSpPr>
            <a:spLocks noGrp="1"/>
          </p:cNvSpPr>
          <p:nvPr>
            <p:ph idx="1"/>
          </p:nvPr>
        </p:nvSpPr>
        <p:spPr>
          <a:xfrm>
            <a:off x="685800" y="1852836"/>
            <a:ext cx="8268729" cy="3995863"/>
          </a:xfrm>
        </p:spPr>
        <p:txBody>
          <a:bodyPr/>
          <a:lstStyle/>
          <a:p>
            <a:pPr marL="0" indent="0">
              <a:buNone/>
            </a:pPr>
            <a:r>
              <a:rPr lang="en-US" b="1" dirty="0" err="1" smtClean="0">
                <a:solidFill>
                  <a:srgbClr val="C00000"/>
                </a:solidFill>
              </a:rPr>
              <a:t>Finalità</a:t>
            </a:r>
            <a:r>
              <a:rPr lang="en-US" b="1" dirty="0" smtClean="0"/>
              <a:t> </a:t>
            </a:r>
            <a:r>
              <a:rPr lang="en-US" b="1" dirty="0" smtClean="0"/>
              <a:t>- </a:t>
            </a:r>
            <a:r>
              <a:rPr lang="it-IT" dirty="0"/>
              <a:t>Mappare, riassumere e presentare le informazioni disponibili sul livello di istruzione, </a:t>
            </a:r>
            <a:r>
              <a:rPr lang="it-IT" dirty="0" smtClean="0"/>
              <a:t>sull'esperienza </a:t>
            </a:r>
            <a:r>
              <a:rPr lang="it-IT" dirty="0"/>
              <a:t>lavorativa e </a:t>
            </a:r>
            <a:r>
              <a:rPr lang="it-IT" dirty="0" smtClean="0"/>
              <a:t>sulla </a:t>
            </a:r>
            <a:r>
              <a:rPr lang="it-IT" dirty="0"/>
              <a:t>conoscenza linguistica del candidato, al fine di fornire informazioni che possano essere rilevanti per le domande di impiego o </a:t>
            </a:r>
            <a:r>
              <a:rPr lang="it-IT" dirty="0" smtClean="0"/>
              <a:t>di tirocinio, per corsi </a:t>
            </a:r>
            <a:r>
              <a:rPr lang="it-IT" dirty="0"/>
              <a:t>di qualificazione e </a:t>
            </a:r>
            <a:r>
              <a:rPr lang="it-IT" dirty="0" smtClean="0"/>
              <a:t>per l’ammissione </a:t>
            </a:r>
            <a:r>
              <a:rPr lang="it-IT" dirty="0"/>
              <a:t>agli studi.</a:t>
            </a:r>
            <a:endParaRPr lang="nb-NO" dirty="0" smtClean="0">
              <a:solidFill>
                <a:srgbClr val="C00000"/>
              </a:solidFill>
            </a:endParaRPr>
          </a:p>
          <a:p>
            <a:pPr marL="0" indent="0">
              <a:buNone/>
            </a:pPr>
            <a:r>
              <a:rPr lang="nb-NO" b="1" dirty="0" smtClean="0">
                <a:solidFill>
                  <a:srgbClr val="C00000"/>
                </a:solidFill>
              </a:rPr>
              <a:t>Metodo</a:t>
            </a:r>
            <a:r>
              <a:rPr lang="nb-NO" dirty="0" smtClean="0"/>
              <a:t> </a:t>
            </a:r>
            <a:r>
              <a:rPr lang="nb-NO" dirty="0"/>
              <a:t>– </a:t>
            </a:r>
            <a:r>
              <a:rPr lang="it-IT" dirty="0" smtClean="0"/>
              <a:t>Combinare la </a:t>
            </a:r>
            <a:r>
              <a:rPr lang="it-IT" dirty="0"/>
              <a:t>valutazione della documentazione disponibile </a:t>
            </a:r>
            <a:r>
              <a:rPr lang="it-IT" dirty="0" smtClean="0"/>
              <a:t>ed un colloquio strutturato, condotto </a:t>
            </a:r>
            <a:r>
              <a:rPr lang="it-IT" dirty="0"/>
              <a:t>da un </a:t>
            </a:r>
            <a:r>
              <a:rPr lang="it-IT" dirty="0" smtClean="0"/>
              <a:t>valutatore di titoli qualificato, identificare la </a:t>
            </a:r>
            <a:r>
              <a:rPr lang="it-IT" dirty="0"/>
              <a:t>documentazione mancante usando casi precedentemente </a:t>
            </a:r>
            <a:r>
              <a:rPr lang="it-IT" dirty="0" smtClean="0"/>
              <a:t>valutati.</a:t>
            </a:r>
            <a:endParaRPr lang="en-US" b="1" dirty="0"/>
          </a:p>
          <a:p>
            <a:pPr marL="0" indent="0">
              <a:buNone/>
            </a:pPr>
            <a:endParaRPr lang="en-US" dirty="0"/>
          </a:p>
        </p:txBody>
      </p:sp>
      <p:sp>
        <p:nvSpPr>
          <p:cNvPr id="4" name="Plassholder for dato 3"/>
          <p:cNvSpPr>
            <a:spLocks noGrp="1"/>
          </p:cNvSpPr>
          <p:nvPr>
            <p:ph type="dt" sz="half" idx="10"/>
          </p:nvPr>
        </p:nvSpPr>
        <p:spPr/>
        <p:txBody>
          <a:bodyPr/>
          <a:lstStyle/>
          <a:p>
            <a:fld id="{6D23E178-1C94-430C-BCB3-68019F5820DE}"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12</a:t>
            </a:fld>
            <a:endParaRPr lang="en-US"/>
          </a:p>
        </p:txBody>
      </p:sp>
      <p:pic>
        <p:nvPicPr>
          <p:cNvPr id="7" name="Picture 2" descr="C:\Users\heco\Pictures\logo greece.jpg"/>
          <p:cNvPicPr/>
          <p:nvPr/>
        </p:nvPicPr>
        <p:blipFill>
          <a:blip r:embed="rId2">
            <a:extLst>
              <a:ext uri="{28A0092B-C50C-407E-A947-70E740481C1C}">
                <a14:useLocalDpi xmlns:a14="http://schemas.microsoft.com/office/drawing/2010/main" val="0"/>
              </a:ext>
            </a:extLst>
          </a:blip>
          <a:srcRect/>
          <a:stretch>
            <a:fillRect/>
          </a:stretch>
        </p:blipFill>
        <p:spPr bwMode="auto">
          <a:xfrm>
            <a:off x="138111" y="71661"/>
            <a:ext cx="3381375" cy="790575"/>
          </a:xfrm>
          <a:prstGeom prst="rect">
            <a:avLst/>
          </a:prstGeom>
          <a:noFill/>
          <a:ln>
            <a:noFill/>
          </a:ln>
        </p:spPr>
      </p:pic>
      <p:pic>
        <p:nvPicPr>
          <p:cNvPr id="8" name="Imag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240" y="-56610"/>
            <a:ext cx="1889760" cy="1047115"/>
          </a:xfrm>
          <a:prstGeom prst="rect">
            <a:avLst/>
          </a:prstGeom>
          <a:noFill/>
          <a:ln w="9525">
            <a:noFill/>
            <a:miter lim="800000"/>
            <a:headEnd/>
            <a:tailEnd/>
          </a:ln>
        </p:spPr>
      </p:pic>
      <p:pic>
        <p:nvPicPr>
          <p:cNvPr id="9" name="Bilde 8" descr="cid:image001.jpg@01D0094E.A7B4D6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42199" y="5720430"/>
            <a:ext cx="1276350" cy="476250"/>
          </a:xfrm>
          <a:prstGeom prst="rect">
            <a:avLst/>
          </a:prstGeom>
          <a:noFill/>
          <a:ln>
            <a:noFill/>
          </a:ln>
        </p:spPr>
      </p:pic>
      <p:pic>
        <p:nvPicPr>
          <p:cNvPr id="10" name="Picture 1" descr="cid:2F3F2080-5657-431E-86A4-1F77317563E8@domai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747961" y="5777580"/>
            <a:ext cx="1543050" cy="361950"/>
          </a:xfrm>
          <a:prstGeom prst="rect">
            <a:avLst/>
          </a:prstGeom>
          <a:noFill/>
          <a:ln>
            <a:noFill/>
          </a:ln>
        </p:spPr>
      </p:pic>
      <p:pic>
        <p:nvPicPr>
          <p:cNvPr id="11" name="Bilde 10" descr="https://naric.org.uk/images/site/logos/naric.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469605" y="5720430"/>
            <a:ext cx="1866900" cy="542925"/>
          </a:xfrm>
          <a:prstGeom prst="rect">
            <a:avLst/>
          </a:prstGeom>
          <a:noFill/>
          <a:ln>
            <a:noFill/>
          </a:ln>
        </p:spPr>
      </p:pic>
      <p:pic>
        <p:nvPicPr>
          <p:cNvPr id="12" name="Bilde 11" descr="http://www.doatap.gr/images/logot1.gif"/>
          <p:cNvPicPr/>
          <p:nvPr/>
        </p:nvPicPr>
        <p:blipFill>
          <a:blip r:embed="rId10">
            <a:extLst>
              <a:ext uri="{28A0092B-C50C-407E-A947-70E740481C1C}">
                <a14:useLocalDpi xmlns:a14="http://schemas.microsoft.com/office/drawing/2010/main" val="0"/>
              </a:ext>
            </a:extLst>
          </a:blip>
          <a:srcRect/>
          <a:stretch>
            <a:fillRect/>
          </a:stretch>
        </p:blipFill>
        <p:spPr bwMode="auto">
          <a:xfrm>
            <a:off x="6760434" y="5796630"/>
            <a:ext cx="1362075" cy="342900"/>
          </a:xfrm>
          <a:prstGeom prst="rect">
            <a:avLst/>
          </a:prstGeom>
          <a:noFill/>
          <a:ln>
            <a:noFill/>
          </a:ln>
        </p:spPr>
      </p:pic>
    </p:spTree>
    <p:extLst>
      <p:ext uri="{BB962C8B-B14F-4D97-AF65-F5344CB8AC3E}">
        <p14:creationId xmlns:p14="http://schemas.microsoft.com/office/powerpoint/2010/main" val="429181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3784" y="1052736"/>
            <a:ext cx="7564640" cy="609600"/>
          </a:xfrm>
        </p:spPr>
        <p:txBody>
          <a:bodyPr/>
          <a:lstStyle/>
          <a:p>
            <a:r>
              <a:rPr lang="it-IT" dirty="0"/>
              <a:t>Il Passaporto Europeo per i Titoli dei Rifugiati</a:t>
            </a:r>
            <a:endParaRPr lang="en-US" dirty="0"/>
          </a:p>
        </p:txBody>
      </p:sp>
      <p:sp>
        <p:nvSpPr>
          <p:cNvPr id="3" name="Plassholder for innhold 2"/>
          <p:cNvSpPr>
            <a:spLocks noGrp="1"/>
          </p:cNvSpPr>
          <p:nvPr>
            <p:ph idx="1"/>
          </p:nvPr>
        </p:nvSpPr>
        <p:spPr>
          <a:xfrm>
            <a:off x="823784" y="1844824"/>
            <a:ext cx="7558216" cy="4327376"/>
          </a:xfrm>
        </p:spPr>
        <p:txBody>
          <a:bodyPr/>
          <a:lstStyle/>
          <a:p>
            <a:pPr marL="0" indent="0">
              <a:buNone/>
            </a:pPr>
            <a:r>
              <a:rPr lang="en-US" b="1" dirty="0" err="1" smtClean="0">
                <a:solidFill>
                  <a:srgbClr val="C00000"/>
                </a:solidFill>
              </a:rPr>
              <a:t>Risultati</a:t>
            </a:r>
            <a:r>
              <a:rPr lang="en-US" dirty="0" smtClean="0"/>
              <a:t> </a:t>
            </a:r>
            <a:r>
              <a:rPr lang="en-US" dirty="0" smtClean="0"/>
              <a:t>– </a:t>
            </a:r>
            <a:r>
              <a:rPr lang="it-IT" dirty="0"/>
              <a:t>Il Passaporto Europeo per i Titoli dei Rifugiati</a:t>
            </a:r>
            <a:r>
              <a:rPr lang="en-US" dirty="0" smtClean="0"/>
              <a:t>– </a:t>
            </a:r>
            <a:r>
              <a:rPr lang="en-US" dirty="0" err="1" smtClean="0"/>
              <a:t>contiene</a:t>
            </a:r>
            <a:r>
              <a:rPr lang="en-US" dirty="0" smtClean="0"/>
              <a:t> le </a:t>
            </a:r>
            <a:r>
              <a:rPr lang="en-US" dirty="0" err="1" smtClean="0"/>
              <a:t>seguenti</a:t>
            </a:r>
            <a:r>
              <a:rPr lang="en-US" dirty="0" smtClean="0"/>
              <a:t> </a:t>
            </a:r>
            <a:r>
              <a:rPr lang="en-US" dirty="0" err="1" smtClean="0"/>
              <a:t>informazioni</a:t>
            </a:r>
            <a:r>
              <a:rPr lang="en-US" dirty="0" smtClean="0"/>
              <a:t>:</a:t>
            </a:r>
            <a:endParaRPr lang="en-US" dirty="0" smtClean="0"/>
          </a:p>
          <a:p>
            <a:pPr marL="0" indent="0">
              <a:buNone/>
            </a:pPr>
            <a:r>
              <a:rPr lang="en-US" sz="1600" b="1" dirty="0" err="1" smtClean="0"/>
              <a:t>Istruzione</a:t>
            </a:r>
            <a:r>
              <a:rPr lang="en-US" sz="1600" b="1" dirty="0" smtClean="0"/>
              <a:t> </a:t>
            </a:r>
            <a:r>
              <a:rPr lang="en-US" sz="1600" b="1" dirty="0" err="1" smtClean="0"/>
              <a:t>valutata</a:t>
            </a:r>
            <a:endParaRPr lang="en-US" sz="1600" b="1" dirty="0"/>
          </a:p>
          <a:p>
            <a:pPr marL="0" indent="0">
              <a:buNone/>
            </a:pPr>
            <a:r>
              <a:rPr lang="en-US" sz="1600" b="1" dirty="0" smtClean="0"/>
              <a:t>Il </a:t>
            </a:r>
            <a:r>
              <a:rPr lang="en-US" sz="1600" b="1" dirty="0" err="1" smtClean="0"/>
              <a:t>più</a:t>
            </a:r>
            <a:r>
              <a:rPr lang="en-US" sz="1600" b="1" dirty="0" smtClean="0"/>
              <a:t> alto </a:t>
            </a:r>
            <a:r>
              <a:rPr lang="en-US" sz="1600" b="1" dirty="0" err="1" smtClean="0"/>
              <a:t>titolo</a:t>
            </a:r>
            <a:r>
              <a:rPr lang="en-US" sz="1600" b="1" dirty="0" smtClean="0"/>
              <a:t> </a:t>
            </a:r>
            <a:r>
              <a:rPr lang="en-US" sz="1600" b="1" dirty="0" err="1" smtClean="0"/>
              <a:t>conseguito</a:t>
            </a:r>
            <a:r>
              <a:rPr lang="en-US" sz="1600" b="1" dirty="0" smtClean="0"/>
              <a:t>:</a:t>
            </a:r>
            <a:endParaRPr lang="en-US" sz="1600" b="1" dirty="0"/>
          </a:p>
          <a:p>
            <a:pPr lvl="1"/>
            <a:r>
              <a:rPr lang="it-IT" sz="1600" dirty="0"/>
              <a:t>Nome ufficiale </a:t>
            </a:r>
            <a:r>
              <a:rPr lang="it-IT" sz="1600" dirty="0" smtClean="0"/>
              <a:t>del titolo, </a:t>
            </a:r>
            <a:r>
              <a:rPr lang="it-IT" sz="1600" dirty="0"/>
              <a:t>campo di studio / specializzazione, istituto di istruzione, </a:t>
            </a:r>
            <a:r>
              <a:rPr lang="it-IT" sz="1600" dirty="0" smtClean="0"/>
              <a:t>paese</a:t>
            </a:r>
          </a:p>
          <a:p>
            <a:pPr lvl="1"/>
            <a:r>
              <a:rPr lang="en-US" sz="1600" b="1" dirty="0" err="1" smtClean="0"/>
              <a:t>Gli</a:t>
            </a:r>
            <a:r>
              <a:rPr lang="en-US" sz="1600" b="1" dirty="0" smtClean="0"/>
              <a:t> </a:t>
            </a:r>
            <a:r>
              <a:rPr lang="en-US" sz="1600" b="1" dirty="0" err="1" smtClean="0"/>
              <a:t>altri</a:t>
            </a:r>
            <a:r>
              <a:rPr lang="en-US" sz="1600" b="1" dirty="0" smtClean="0"/>
              <a:t> </a:t>
            </a:r>
            <a:r>
              <a:rPr lang="en-US" sz="1600" b="1" dirty="0" err="1" smtClean="0"/>
              <a:t>titoli</a:t>
            </a:r>
            <a:r>
              <a:rPr lang="en-US" sz="1600" b="1" dirty="0" smtClean="0"/>
              <a:t>:</a:t>
            </a:r>
            <a:endParaRPr lang="en-US" sz="1600" b="1" dirty="0"/>
          </a:p>
          <a:p>
            <a:pPr lvl="1"/>
            <a:r>
              <a:rPr lang="it-IT" sz="1600" dirty="0"/>
              <a:t>Nome ufficiale del titolo, campo di studio / specializzazione, istituto di istruzione, </a:t>
            </a:r>
            <a:r>
              <a:rPr lang="it-IT" sz="1600" dirty="0" smtClean="0"/>
              <a:t>paese</a:t>
            </a:r>
            <a:endParaRPr lang="en-US" sz="1600" dirty="0"/>
          </a:p>
          <a:p>
            <a:pPr marL="0" indent="0">
              <a:buNone/>
            </a:pPr>
            <a:r>
              <a:rPr lang="en-US" sz="1600" b="1" dirty="0" err="1"/>
              <a:t>Ulteriori</a:t>
            </a:r>
            <a:r>
              <a:rPr lang="en-US" sz="1600" b="1" dirty="0"/>
              <a:t> </a:t>
            </a:r>
            <a:r>
              <a:rPr lang="en-US" sz="1600" b="1" dirty="0" err="1"/>
              <a:t>informazioni</a:t>
            </a:r>
            <a:r>
              <a:rPr lang="en-US" sz="1600" b="1" dirty="0"/>
              <a:t> </a:t>
            </a:r>
            <a:r>
              <a:rPr lang="en-US" sz="1600" b="1" dirty="0" err="1"/>
              <a:t>pertinenti</a:t>
            </a:r>
            <a:endParaRPr lang="en-US" sz="1600" b="1" dirty="0" smtClean="0"/>
          </a:p>
          <a:p>
            <a:pPr lvl="1"/>
            <a:r>
              <a:rPr lang="en-US" sz="1600" dirty="0" err="1" smtClean="0"/>
              <a:t>Lingue</a:t>
            </a:r>
            <a:r>
              <a:rPr lang="en-US" sz="1600" dirty="0" smtClean="0"/>
              <a:t> – </a:t>
            </a:r>
            <a:r>
              <a:rPr lang="en-US" sz="1600" dirty="0" err="1" smtClean="0"/>
              <a:t>madrelingua</a:t>
            </a:r>
            <a:r>
              <a:rPr lang="en-US" sz="1600" dirty="0" smtClean="0"/>
              <a:t>, lingua </a:t>
            </a:r>
            <a:r>
              <a:rPr lang="en-US" sz="1600" dirty="0" err="1" smtClean="0"/>
              <a:t>d’istruzione</a:t>
            </a:r>
            <a:r>
              <a:rPr lang="en-US" sz="1600" dirty="0" smtClean="0"/>
              <a:t>, </a:t>
            </a:r>
            <a:r>
              <a:rPr lang="en-US" sz="1600" dirty="0" err="1" smtClean="0"/>
              <a:t>altre</a:t>
            </a:r>
            <a:endParaRPr lang="en-US" sz="1600" dirty="0" smtClean="0"/>
          </a:p>
          <a:p>
            <a:pPr lvl="1"/>
            <a:r>
              <a:rPr lang="it-IT" sz="1600" dirty="0"/>
              <a:t>Esperienza di lavoro e appartenenza a organizzazioni professionali</a:t>
            </a:r>
            <a:endParaRPr lang="en-US" sz="1600" dirty="0"/>
          </a:p>
          <a:p>
            <a:pPr marL="0" indent="0">
              <a:buNone/>
            </a:pPr>
            <a:endParaRPr lang="en-US" dirty="0"/>
          </a:p>
        </p:txBody>
      </p:sp>
      <p:sp>
        <p:nvSpPr>
          <p:cNvPr id="4" name="Plassholder for dato 3"/>
          <p:cNvSpPr>
            <a:spLocks noGrp="1"/>
          </p:cNvSpPr>
          <p:nvPr>
            <p:ph type="dt" sz="half" idx="10"/>
          </p:nvPr>
        </p:nvSpPr>
        <p:spPr/>
        <p:txBody>
          <a:bodyPr/>
          <a:lstStyle/>
          <a:p>
            <a:fld id="{6D23E178-1C94-430C-BCB3-68019F5820DE}"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13</a:t>
            </a:fld>
            <a:endParaRPr lang="en-US"/>
          </a:p>
        </p:txBody>
      </p:sp>
      <p:pic>
        <p:nvPicPr>
          <p:cNvPr id="7" name="Picture 2" descr="C:\Users\heco\Pictures\logo greece.jpg"/>
          <p:cNvPicPr/>
          <p:nvPr/>
        </p:nvPicPr>
        <p:blipFill>
          <a:blip r:embed="rId2">
            <a:extLst>
              <a:ext uri="{28A0092B-C50C-407E-A947-70E740481C1C}">
                <a14:useLocalDpi xmlns:a14="http://schemas.microsoft.com/office/drawing/2010/main" val="0"/>
              </a:ext>
            </a:extLst>
          </a:blip>
          <a:srcRect/>
          <a:stretch>
            <a:fillRect/>
          </a:stretch>
        </p:blipFill>
        <p:spPr bwMode="auto">
          <a:xfrm>
            <a:off x="138111" y="71661"/>
            <a:ext cx="3381375" cy="790575"/>
          </a:xfrm>
          <a:prstGeom prst="rect">
            <a:avLst/>
          </a:prstGeom>
          <a:noFill/>
          <a:ln>
            <a:noFill/>
          </a:ln>
        </p:spPr>
      </p:pic>
      <p:pic>
        <p:nvPicPr>
          <p:cNvPr id="8" name="Imag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240" y="-56610"/>
            <a:ext cx="1889760" cy="1047115"/>
          </a:xfrm>
          <a:prstGeom prst="rect">
            <a:avLst/>
          </a:prstGeom>
          <a:noFill/>
          <a:ln w="9525">
            <a:noFill/>
            <a:miter lim="800000"/>
            <a:headEnd/>
            <a:tailEnd/>
          </a:ln>
        </p:spPr>
      </p:pic>
      <p:pic>
        <p:nvPicPr>
          <p:cNvPr id="9" name="Bilde 8" descr="cid:image001.jpg@01D0094E.A7B4D6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42199" y="5720430"/>
            <a:ext cx="1276350" cy="476250"/>
          </a:xfrm>
          <a:prstGeom prst="rect">
            <a:avLst/>
          </a:prstGeom>
          <a:noFill/>
          <a:ln>
            <a:noFill/>
          </a:ln>
        </p:spPr>
      </p:pic>
      <p:pic>
        <p:nvPicPr>
          <p:cNvPr id="10" name="Picture 1" descr="cid:2F3F2080-5657-431E-86A4-1F77317563E8@domai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747961" y="5777580"/>
            <a:ext cx="1543050" cy="361950"/>
          </a:xfrm>
          <a:prstGeom prst="rect">
            <a:avLst/>
          </a:prstGeom>
          <a:noFill/>
          <a:ln>
            <a:noFill/>
          </a:ln>
        </p:spPr>
      </p:pic>
      <p:pic>
        <p:nvPicPr>
          <p:cNvPr id="11" name="Bilde 10" descr="https://naric.org.uk/images/site/logos/naric.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469605" y="5720430"/>
            <a:ext cx="1866900" cy="542925"/>
          </a:xfrm>
          <a:prstGeom prst="rect">
            <a:avLst/>
          </a:prstGeom>
          <a:noFill/>
          <a:ln>
            <a:noFill/>
          </a:ln>
        </p:spPr>
      </p:pic>
      <p:pic>
        <p:nvPicPr>
          <p:cNvPr id="12" name="Bilde 11" descr="http://www.doatap.gr/images/logot1.gif"/>
          <p:cNvPicPr/>
          <p:nvPr/>
        </p:nvPicPr>
        <p:blipFill>
          <a:blip r:embed="rId10">
            <a:extLst>
              <a:ext uri="{28A0092B-C50C-407E-A947-70E740481C1C}">
                <a14:useLocalDpi xmlns:a14="http://schemas.microsoft.com/office/drawing/2010/main" val="0"/>
              </a:ext>
            </a:extLst>
          </a:blip>
          <a:srcRect/>
          <a:stretch>
            <a:fillRect/>
          </a:stretch>
        </p:blipFill>
        <p:spPr bwMode="auto">
          <a:xfrm>
            <a:off x="6760434" y="5796630"/>
            <a:ext cx="1362075" cy="342900"/>
          </a:xfrm>
          <a:prstGeom prst="rect">
            <a:avLst/>
          </a:prstGeom>
          <a:noFill/>
          <a:ln>
            <a:noFill/>
          </a:ln>
        </p:spPr>
      </p:pic>
    </p:spTree>
    <p:extLst>
      <p:ext uri="{BB962C8B-B14F-4D97-AF65-F5344CB8AC3E}">
        <p14:creationId xmlns:p14="http://schemas.microsoft.com/office/powerpoint/2010/main" val="255005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8" y="713791"/>
            <a:ext cx="4776140" cy="609600"/>
          </a:xfrm>
        </p:spPr>
        <p:txBody>
          <a:bodyPr/>
          <a:lstStyle/>
          <a:p>
            <a:r>
              <a:rPr lang="it-IT" dirty="0"/>
              <a:t>Il Passaporto Europeo per i Titoli dei Rifugiati</a:t>
            </a:r>
            <a:endParaRPr lang="en-US" dirty="0"/>
          </a:p>
        </p:txBody>
      </p:sp>
      <p:sp>
        <p:nvSpPr>
          <p:cNvPr id="4" name="Plassholder for dato 3"/>
          <p:cNvSpPr>
            <a:spLocks noGrp="1"/>
          </p:cNvSpPr>
          <p:nvPr>
            <p:ph type="dt" sz="half" idx="10"/>
          </p:nvPr>
        </p:nvSpPr>
        <p:spPr/>
        <p:txBody>
          <a:bodyPr/>
          <a:lstStyle/>
          <a:p>
            <a:fld id="{6D23E178-1C94-430C-BCB3-68019F5820DE}"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14</a:t>
            </a:fld>
            <a:endParaRPr lang="en-US"/>
          </a:p>
        </p:txBody>
      </p:sp>
      <p:pic>
        <p:nvPicPr>
          <p:cNvPr id="8" name="Imag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4240" y="-56610"/>
            <a:ext cx="1889760" cy="1047115"/>
          </a:xfrm>
          <a:prstGeom prst="rect">
            <a:avLst/>
          </a:prstGeom>
          <a:noFill/>
          <a:ln w="9525">
            <a:noFill/>
            <a:miter lim="800000"/>
            <a:headEnd/>
            <a:tailEnd/>
          </a:ln>
        </p:spPr>
      </p:pic>
      <p:pic>
        <p:nvPicPr>
          <p:cNvPr id="11" name="Bilde 10" descr="https://naric.org.uk/images/site/logos/naric.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469605" y="5720430"/>
            <a:ext cx="1866900" cy="542925"/>
          </a:xfrm>
          <a:prstGeom prst="rect">
            <a:avLst/>
          </a:prstGeom>
          <a:noFill/>
          <a:ln>
            <a:noFill/>
          </a:ln>
        </p:spPr>
      </p:pic>
      <p:pic>
        <p:nvPicPr>
          <p:cNvPr id="12" name="Bilde 11" descr="http://www.doatap.gr/images/logot1.gif"/>
          <p:cNvPicPr/>
          <p:nvPr/>
        </p:nvPicPr>
        <p:blipFill>
          <a:blip r:embed="rId5">
            <a:extLst>
              <a:ext uri="{28A0092B-C50C-407E-A947-70E740481C1C}">
                <a14:useLocalDpi xmlns:a14="http://schemas.microsoft.com/office/drawing/2010/main" val="0"/>
              </a:ext>
            </a:extLst>
          </a:blip>
          <a:srcRect/>
          <a:stretch>
            <a:fillRect/>
          </a:stretch>
        </p:blipFill>
        <p:spPr bwMode="auto">
          <a:xfrm>
            <a:off x="6760434" y="5796630"/>
            <a:ext cx="1362075" cy="342900"/>
          </a:xfrm>
          <a:prstGeom prst="rect">
            <a:avLst/>
          </a:prstGeom>
          <a:noFill/>
          <a:ln>
            <a:noFill/>
          </a:ln>
        </p:spPr>
      </p:pic>
      <p:pic>
        <p:nvPicPr>
          <p:cNvPr id="13" name="Plassholder for innhold 6"/>
          <p:cNvPicPr>
            <a:picLocks noChangeAspect="1"/>
          </p:cNvPicPr>
          <p:nvPr/>
        </p:nvPicPr>
        <p:blipFill rotWithShape="1">
          <a:blip r:embed="rId6"/>
          <a:srcRect l="12874" t="8778" r="70048" b="7669"/>
          <a:stretch/>
        </p:blipFill>
        <p:spPr bwMode="auto">
          <a:xfrm>
            <a:off x="4291011" y="0"/>
            <a:ext cx="4781005" cy="644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15" name="Bild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418" y="1515762"/>
            <a:ext cx="3664258" cy="2422533"/>
          </a:xfrm>
          <a:prstGeom prst="rect">
            <a:avLst/>
          </a:prstGeom>
        </p:spPr>
      </p:pic>
      <p:pic>
        <p:nvPicPr>
          <p:cNvPr id="16" name="Bild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418" y="4077691"/>
            <a:ext cx="3664258" cy="2061839"/>
          </a:xfrm>
          <a:prstGeom prst="rect">
            <a:avLst/>
          </a:prstGeom>
        </p:spPr>
      </p:pic>
    </p:spTree>
    <p:extLst>
      <p:ext uri="{BB962C8B-B14F-4D97-AF65-F5344CB8AC3E}">
        <p14:creationId xmlns:p14="http://schemas.microsoft.com/office/powerpoint/2010/main" val="367824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it-IT" dirty="0"/>
              <a:t>Il Passaporto Europeo per i Titoli dei Rifugiati</a:t>
            </a:r>
            <a:endParaRPr lang="en-US" dirty="0"/>
          </a:p>
        </p:txBody>
      </p:sp>
      <p:sp>
        <p:nvSpPr>
          <p:cNvPr id="4" name="Plassholder for dato 3"/>
          <p:cNvSpPr>
            <a:spLocks noGrp="1"/>
          </p:cNvSpPr>
          <p:nvPr>
            <p:ph type="dt" sz="half" idx="10"/>
          </p:nvPr>
        </p:nvSpPr>
        <p:spPr/>
        <p:txBody>
          <a:bodyPr/>
          <a:lstStyle/>
          <a:p>
            <a:fld id="{6D23E178-1C94-430C-BCB3-68019F5820DE}"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15</a:t>
            </a:fld>
            <a:endParaRPr lang="en-US"/>
          </a:p>
        </p:txBody>
      </p:sp>
      <p:pic>
        <p:nvPicPr>
          <p:cNvPr id="7" name="Picture 2" descr="C:\Users\heco\Pictures\logo greece.jpg"/>
          <p:cNvPicPr/>
          <p:nvPr/>
        </p:nvPicPr>
        <p:blipFill>
          <a:blip r:embed="rId2">
            <a:extLst>
              <a:ext uri="{28A0092B-C50C-407E-A947-70E740481C1C}">
                <a14:useLocalDpi xmlns:a14="http://schemas.microsoft.com/office/drawing/2010/main" val="0"/>
              </a:ext>
            </a:extLst>
          </a:blip>
          <a:srcRect/>
          <a:stretch>
            <a:fillRect/>
          </a:stretch>
        </p:blipFill>
        <p:spPr bwMode="auto">
          <a:xfrm>
            <a:off x="138111" y="71661"/>
            <a:ext cx="3381375" cy="790575"/>
          </a:xfrm>
          <a:prstGeom prst="rect">
            <a:avLst/>
          </a:prstGeom>
          <a:noFill/>
          <a:ln>
            <a:noFill/>
          </a:ln>
        </p:spPr>
      </p:pic>
      <p:pic>
        <p:nvPicPr>
          <p:cNvPr id="8" name="Imag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240" y="-56610"/>
            <a:ext cx="1889760" cy="1047115"/>
          </a:xfrm>
          <a:prstGeom prst="rect">
            <a:avLst/>
          </a:prstGeom>
          <a:noFill/>
          <a:ln w="9525">
            <a:noFill/>
            <a:miter lim="800000"/>
            <a:headEnd/>
            <a:tailEnd/>
          </a:ln>
        </p:spPr>
      </p:pic>
      <p:pic>
        <p:nvPicPr>
          <p:cNvPr id="9" name="Bilde 8" descr="cid:image001.jpg@01D0094E.A7B4D6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42199" y="5720430"/>
            <a:ext cx="1276350" cy="476250"/>
          </a:xfrm>
          <a:prstGeom prst="rect">
            <a:avLst/>
          </a:prstGeom>
          <a:noFill/>
          <a:ln>
            <a:noFill/>
          </a:ln>
        </p:spPr>
      </p:pic>
      <p:pic>
        <p:nvPicPr>
          <p:cNvPr id="10" name="Picture 1" descr="cid:2F3F2080-5657-431E-86A4-1F77317563E8@domai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747961" y="5777580"/>
            <a:ext cx="1543050" cy="361950"/>
          </a:xfrm>
          <a:prstGeom prst="rect">
            <a:avLst/>
          </a:prstGeom>
          <a:noFill/>
          <a:ln>
            <a:noFill/>
          </a:ln>
        </p:spPr>
      </p:pic>
      <p:pic>
        <p:nvPicPr>
          <p:cNvPr id="11" name="Bilde 10" descr="https://naric.org.uk/images/site/logos/naric.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469605" y="5720430"/>
            <a:ext cx="1866900" cy="542925"/>
          </a:xfrm>
          <a:prstGeom prst="rect">
            <a:avLst/>
          </a:prstGeom>
          <a:noFill/>
          <a:ln>
            <a:noFill/>
          </a:ln>
        </p:spPr>
      </p:pic>
      <p:pic>
        <p:nvPicPr>
          <p:cNvPr id="12" name="Bilde 11" descr="http://www.doatap.gr/images/logot1.gif"/>
          <p:cNvPicPr/>
          <p:nvPr/>
        </p:nvPicPr>
        <p:blipFill>
          <a:blip r:embed="rId10">
            <a:extLst>
              <a:ext uri="{28A0092B-C50C-407E-A947-70E740481C1C}">
                <a14:useLocalDpi xmlns:a14="http://schemas.microsoft.com/office/drawing/2010/main" val="0"/>
              </a:ext>
            </a:extLst>
          </a:blip>
          <a:srcRect/>
          <a:stretch>
            <a:fillRect/>
          </a:stretch>
        </p:blipFill>
        <p:spPr bwMode="auto">
          <a:xfrm>
            <a:off x="6760434" y="5796630"/>
            <a:ext cx="1362075" cy="342900"/>
          </a:xfrm>
          <a:prstGeom prst="rect">
            <a:avLst/>
          </a:prstGeom>
          <a:noFill/>
          <a:ln>
            <a:noFill/>
          </a:ln>
        </p:spPr>
      </p:pic>
      <p:pic>
        <p:nvPicPr>
          <p:cNvPr id="13" name="Plassholder for innhold 12"/>
          <p:cNvPicPr>
            <a:picLocks noGrp="1"/>
          </p:cNvPicPr>
          <p:nvPr>
            <p:ph idx="1"/>
          </p:nvPr>
        </p:nvPicPr>
        <p:blipFill rotWithShape="1">
          <a:blip r:embed="rId11"/>
          <a:srcRect l="5153" t="18327" r="55885" b="9813"/>
          <a:stretch/>
        </p:blipFill>
        <p:spPr bwMode="auto">
          <a:xfrm>
            <a:off x="1252151" y="1809132"/>
            <a:ext cx="5944424" cy="3220940"/>
          </a:xfrm>
          <a:prstGeom prst="rect">
            <a:avLst/>
          </a:prstGeom>
          <a:ln>
            <a:noFill/>
          </a:ln>
          <a:extLst>
            <a:ext uri="{53640926-AAD7-44D8-BBD7-CCE9431645EC}">
              <a14:shadowObscured xmlns:a14="http://schemas.microsoft.com/office/drawing/2010/main"/>
            </a:ext>
          </a:extLst>
        </p:spPr>
      </p:pic>
      <p:sp>
        <p:nvSpPr>
          <p:cNvPr id="15" name="Rektangel 14"/>
          <p:cNvSpPr/>
          <p:nvPr/>
        </p:nvSpPr>
        <p:spPr>
          <a:xfrm>
            <a:off x="1390258" y="5158154"/>
            <a:ext cx="7630174" cy="369332"/>
          </a:xfrm>
          <a:prstGeom prst="rect">
            <a:avLst/>
          </a:prstGeom>
        </p:spPr>
        <p:txBody>
          <a:bodyPr wrap="square">
            <a:spAutoFit/>
          </a:bodyPr>
          <a:lstStyle/>
          <a:p>
            <a:r>
              <a:rPr lang="nb-NO"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http://www.coe.int/en/web/education/recognition-of-refugees-qualifications</a:t>
            </a:r>
            <a:endParaRPr lang="en-US" sz="1800" dirty="0">
              <a:solidFill>
                <a:schemeClr val="accent6"/>
              </a:solidFill>
            </a:endParaRPr>
          </a:p>
        </p:txBody>
      </p:sp>
    </p:spTree>
    <p:extLst>
      <p:ext uri="{BB962C8B-B14F-4D97-AF65-F5344CB8AC3E}">
        <p14:creationId xmlns:p14="http://schemas.microsoft.com/office/powerpoint/2010/main" val="396220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3400" y="1052736"/>
            <a:ext cx="8249992" cy="609600"/>
          </a:xfrm>
        </p:spPr>
        <p:txBody>
          <a:bodyPr/>
          <a:lstStyle/>
          <a:p>
            <a:r>
              <a:rPr lang="en-US" b="1" dirty="0" smtClean="0"/>
              <a:t/>
            </a:r>
            <a:br>
              <a:rPr lang="en-US" b="1" dirty="0" smtClean="0"/>
            </a:br>
            <a:r>
              <a:rPr lang="en-US" b="1" dirty="0" smtClean="0"/>
              <a:t/>
            </a:r>
            <a:br>
              <a:rPr lang="en-US" b="1" dirty="0" smtClean="0"/>
            </a:br>
            <a:r>
              <a:rPr lang="it-IT" b="1" dirty="0"/>
              <a:t>Rifugiati e riconoscimento - </a:t>
            </a:r>
            <a:r>
              <a:rPr lang="it-IT" dirty="0" smtClean="0"/>
              <a:t>strumenti </a:t>
            </a:r>
            <a:r>
              <a:rPr lang="it-IT" dirty="0"/>
              <a:t>per il riconoscimento dell'istruzione </a:t>
            </a:r>
            <a:r>
              <a:rPr lang="it-IT" dirty="0" smtClean="0"/>
              <a:t>universitaria </a:t>
            </a:r>
            <a:r>
              <a:rPr lang="it-IT" dirty="0"/>
              <a:t>per i profughi, gli sfollati e le persone in situazione di rifugiato</a:t>
            </a:r>
            <a:endParaRPr lang="en-US" dirty="0"/>
          </a:p>
        </p:txBody>
      </p:sp>
      <p:sp>
        <p:nvSpPr>
          <p:cNvPr id="3" name="Plassholder for innhold 2"/>
          <p:cNvSpPr>
            <a:spLocks noGrp="1"/>
          </p:cNvSpPr>
          <p:nvPr>
            <p:ph idx="1"/>
          </p:nvPr>
        </p:nvSpPr>
        <p:spPr>
          <a:xfrm>
            <a:off x="685800" y="3186448"/>
            <a:ext cx="7696200" cy="3519152"/>
          </a:xfrm>
        </p:spPr>
        <p:txBody>
          <a:bodyPr/>
          <a:lstStyle/>
          <a:p>
            <a:pPr marL="0" indent="0">
              <a:buNone/>
            </a:pPr>
            <a:r>
              <a:rPr lang="it-IT" dirty="0"/>
              <a:t>Obiettivo del progetto - Sviluppare metodi e strumenti di riconoscimento comuni </a:t>
            </a:r>
            <a:r>
              <a:rPr lang="it-IT" dirty="0" smtClean="0"/>
              <a:t>ed adeguati </a:t>
            </a:r>
            <a:r>
              <a:rPr lang="it-IT" dirty="0"/>
              <a:t>per garantire un riconoscimento efficace e razionale </a:t>
            </a:r>
            <a:r>
              <a:rPr lang="it-IT" dirty="0" smtClean="0"/>
              <a:t>dei titoli di </a:t>
            </a:r>
            <a:r>
              <a:rPr lang="it-IT" dirty="0"/>
              <a:t>rifugiati e </a:t>
            </a:r>
            <a:r>
              <a:rPr lang="it-IT" dirty="0" smtClean="0"/>
              <a:t> </a:t>
            </a:r>
            <a:r>
              <a:rPr lang="it-IT" dirty="0"/>
              <a:t>persone in situazione di rifugiato nei paesi firmatari della convenzione di </a:t>
            </a:r>
            <a:r>
              <a:rPr lang="it-IT" dirty="0" smtClean="0"/>
              <a:t>Lisbona sul riconoscimento, </a:t>
            </a:r>
            <a:r>
              <a:rPr lang="it-IT" dirty="0"/>
              <a:t>come indicato all'articolo VII</a:t>
            </a:r>
            <a:r>
              <a:rPr lang="en-US" dirty="0" smtClean="0"/>
              <a:t>.</a:t>
            </a:r>
            <a:endParaRPr lang="nb-NO" dirty="0"/>
          </a:p>
          <a:p>
            <a:pPr marL="0" indent="0">
              <a:buNone/>
            </a:pPr>
            <a:endParaRPr lang="en-US" dirty="0"/>
          </a:p>
        </p:txBody>
      </p:sp>
      <p:sp>
        <p:nvSpPr>
          <p:cNvPr id="4" name="Plassholder for dato 3"/>
          <p:cNvSpPr>
            <a:spLocks noGrp="1"/>
          </p:cNvSpPr>
          <p:nvPr>
            <p:ph type="dt" sz="half" idx="10"/>
          </p:nvPr>
        </p:nvSpPr>
        <p:spPr/>
        <p:txBody>
          <a:bodyPr/>
          <a:lstStyle/>
          <a:p>
            <a:fld id="{EEDE05C1-A497-478B-A3BE-F0DADECBE767}"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nb-NO" smtClean="0"/>
              <a:t>Refugees and Recognition </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16</a:t>
            </a:fld>
            <a:endParaRPr lang="en-US"/>
          </a:p>
        </p:txBody>
      </p:sp>
      <p:sp>
        <p:nvSpPr>
          <p:cNvPr id="7" name="Rektangel 6"/>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8" name="Immagine 17" descr="Macintosh HD:Users:imac:Desktop:eu_flag_co_funded_pos_[rgb]_left.jpg"/>
          <p:cNvPicPr/>
          <p:nvPr/>
        </p:nvPicPr>
        <p:blipFill>
          <a:blip r:embed="rId3">
            <a:extLst>
              <a:ext uri="{28A0092B-C50C-407E-A947-70E740481C1C}">
                <a14:useLocalDpi xmlns:a14="http://schemas.microsoft.com/office/drawing/2010/main" val="0"/>
              </a:ext>
            </a:extLst>
          </a:blip>
          <a:srcRect/>
          <a:stretch>
            <a:fillRect/>
          </a:stretch>
        </p:blipFill>
        <p:spPr bwMode="auto">
          <a:xfrm>
            <a:off x="6665912" y="20257"/>
            <a:ext cx="2400300" cy="685800"/>
          </a:xfrm>
          <a:prstGeom prst="rect">
            <a:avLst/>
          </a:prstGeom>
          <a:noFill/>
          <a:ln>
            <a:noFill/>
          </a:ln>
        </p:spPr>
      </p:pic>
      <p:pic>
        <p:nvPicPr>
          <p:cNvPr id="9" name="Picture 2" descr="cid:2F3F2080-5657-431E-86A4-1F77317563E8@domain"/>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33400" y="6090186"/>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e 111" descr="https://naric.org.uk/images/site/logos/nari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3143" y="6070784"/>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3764" y="5817493"/>
            <a:ext cx="1819275" cy="723900"/>
          </a:xfrm>
          <a:prstGeom prst="rect">
            <a:avLst/>
          </a:prstGeom>
        </p:spPr>
      </p:pic>
      <p:pic>
        <p:nvPicPr>
          <p:cNvPr id="12" name="Immagine 8" descr="entre international d etudes pedagogiques"/>
          <p:cNvPicPr/>
          <p:nvPr/>
        </p:nvPicPr>
        <p:blipFill>
          <a:blip r:embed="rId8">
            <a:extLst>
              <a:ext uri="{28A0092B-C50C-407E-A947-70E740481C1C}">
                <a14:useLocalDpi xmlns:a14="http://schemas.microsoft.com/office/drawing/2010/main" val="0"/>
              </a:ext>
            </a:extLst>
          </a:blip>
          <a:srcRect/>
          <a:stretch>
            <a:fillRect/>
          </a:stretch>
        </p:blipFill>
        <p:spPr bwMode="auto">
          <a:xfrm>
            <a:off x="6593983" y="5384984"/>
            <a:ext cx="1371600" cy="1371600"/>
          </a:xfrm>
          <a:prstGeom prst="rect">
            <a:avLst/>
          </a:prstGeom>
          <a:noFill/>
          <a:ln>
            <a:noFill/>
          </a:ln>
        </p:spPr>
      </p:pic>
    </p:spTree>
    <p:extLst>
      <p:ext uri="{BB962C8B-B14F-4D97-AF65-F5344CB8AC3E}">
        <p14:creationId xmlns:p14="http://schemas.microsoft.com/office/powerpoint/2010/main" val="160214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a:t>Quadro</a:t>
            </a:r>
            <a:r>
              <a:rPr lang="en-US" dirty="0"/>
              <a:t> e </a:t>
            </a:r>
            <a:r>
              <a:rPr lang="en-US" dirty="0" err="1" smtClean="0"/>
              <a:t>scopo</a:t>
            </a:r>
            <a:endParaRPr lang="en-US" dirty="0"/>
          </a:p>
        </p:txBody>
      </p:sp>
      <p:sp>
        <p:nvSpPr>
          <p:cNvPr id="3" name="Plassholder for innhold 2"/>
          <p:cNvSpPr>
            <a:spLocks noGrp="1"/>
          </p:cNvSpPr>
          <p:nvPr>
            <p:ph idx="1"/>
          </p:nvPr>
        </p:nvSpPr>
        <p:spPr/>
        <p:txBody>
          <a:bodyPr/>
          <a:lstStyle/>
          <a:p>
            <a:r>
              <a:rPr lang="nb-NO" b="1" dirty="0"/>
              <a:t>Erasmus+</a:t>
            </a:r>
            <a:endParaRPr lang="en-US" dirty="0"/>
          </a:p>
        </p:txBody>
      </p:sp>
      <p:sp>
        <p:nvSpPr>
          <p:cNvPr id="4" name="Plassholder for dato 3"/>
          <p:cNvSpPr>
            <a:spLocks noGrp="1"/>
          </p:cNvSpPr>
          <p:nvPr>
            <p:ph type="dt" sz="half" idx="10"/>
          </p:nvPr>
        </p:nvSpPr>
        <p:spPr/>
        <p:txBody>
          <a:bodyPr/>
          <a:lstStyle/>
          <a:p>
            <a:fld id="{A703927C-4DAD-4771-974C-27EE829FA42E}"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17</a:t>
            </a:fld>
            <a:endParaRPr lang="en-US"/>
          </a:p>
        </p:txBody>
      </p:sp>
      <p:graphicFrame>
        <p:nvGraphicFramePr>
          <p:cNvPr id="6" name="Diagram 5"/>
          <p:cNvGraphicFramePr/>
          <p:nvPr>
            <p:extLst>
              <p:ext uri="{D42A27DB-BD31-4B8C-83A1-F6EECF244321}">
                <p14:modId xmlns:p14="http://schemas.microsoft.com/office/powerpoint/2010/main" val="1817976669"/>
              </p:ext>
            </p:extLst>
          </p:nvPr>
        </p:nvGraphicFramePr>
        <p:xfrm>
          <a:off x="1600200" y="1776549"/>
          <a:ext cx="6019800" cy="368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lassholder for bunntekst 6"/>
          <p:cNvSpPr>
            <a:spLocks noGrp="1"/>
          </p:cNvSpPr>
          <p:nvPr>
            <p:ph type="ftr" sz="quarter" idx="11"/>
          </p:nvPr>
        </p:nvSpPr>
        <p:spPr/>
        <p:txBody>
          <a:bodyPr/>
          <a:lstStyle/>
          <a:p>
            <a:pPr>
              <a:defRPr/>
            </a:pPr>
            <a:r>
              <a:rPr lang="nb-NO" smtClean="0"/>
              <a:t>Refugees and Recognition </a:t>
            </a:r>
            <a:endParaRPr lang="en-US"/>
          </a:p>
        </p:txBody>
      </p:sp>
      <p:sp>
        <p:nvSpPr>
          <p:cNvPr id="8" name="Rektangel 7"/>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Immagine 17" descr="Macintosh HD:Users:imac:Desktop:eu_flag_co_funded_pos_[rgb]_left.jpg"/>
          <p:cNvPicPr/>
          <p:nvPr/>
        </p:nvPicPr>
        <p:blipFill>
          <a:blip r:embed="rId8">
            <a:extLst>
              <a:ext uri="{28A0092B-C50C-407E-A947-70E740481C1C}">
                <a14:useLocalDpi xmlns:a14="http://schemas.microsoft.com/office/drawing/2010/main" val="0"/>
              </a:ext>
            </a:extLst>
          </a:blip>
          <a:srcRect/>
          <a:stretch>
            <a:fillRect/>
          </a:stretch>
        </p:blipFill>
        <p:spPr bwMode="auto">
          <a:xfrm>
            <a:off x="6665912" y="20257"/>
            <a:ext cx="2400300" cy="685800"/>
          </a:xfrm>
          <a:prstGeom prst="rect">
            <a:avLst/>
          </a:prstGeom>
          <a:noFill/>
          <a:ln>
            <a:noFill/>
          </a:ln>
        </p:spPr>
      </p:pic>
      <p:pic>
        <p:nvPicPr>
          <p:cNvPr id="10" name="Picture 2" descr="cid:2F3F2080-5657-431E-86A4-1F77317563E8@domain"/>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118648" y="6008752"/>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11" descr="https://naric.org.uk/images/site/logos/nari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3250" y="5969012"/>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2878" y="5757379"/>
            <a:ext cx="1819275" cy="723900"/>
          </a:xfrm>
          <a:prstGeom prst="rect">
            <a:avLst/>
          </a:prstGeom>
        </p:spPr>
      </p:pic>
      <p:pic>
        <p:nvPicPr>
          <p:cNvPr id="13" name="Immagine 8" descr="entre international d etudes pedagogiques"/>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5120779"/>
            <a:ext cx="1371600" cy="1371600"/>
          </a:xfrm>
          <a:prstGeom prst="rect">
            <a:avLst/>
          </a:prstGeom>
          <a:noFill/>
          <a:ln>
            <a:noFill/>
          </a:ln>
        </p:spPr>
      </p:pic>
    </p:spTree>
    <p:extLst>
      <p:ext uri="{BB962C8B-B14F-4D97-AF65-F5344CB8AC3E}">
        <p14:creationId xmlns:p14="http://schemas.microsoft.com/office/powerpoint/2010/main" val="337704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Cronoprogramma</a:t>
            </a:r>
            <a:endParaRPr lang="en-US" dirty="0"/>
          </a:p>
        </p:txBody>
      </p:sp>
      <p:sp>
        <p:nvSpPr>
          <p:cNvPr id="4" name="Plassholder for dato 3"/>
          <p:cNvSpPr>
            <a:spLocks noGrp="1"/>
          </p:cNvSpPr>
          <p:nvPr>
            <p:ph type="dt" sz="half" idx="10"/>
          </p:nvPr>
        </p:nvSpPr>
        <p:spPr/>
        <p:txBody>
          <a:bodyPr/>
          <a:lstStyle/>
          <a:p>
            <a:fld id="{EEDE05C1-A497-478B-A3BE-F0DADECBE767}"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nb-NO" smtClean="0"/>
              <a:t>Refugees and Recognition </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18</a:t>
            </a:fld>
            <a:endParaRPr lang="en-US"/>
          </a:p>
        </p:txBody>
      </p:sp>
      <p:graphicFrame>
        <p:nvGraphicFramePr>
          <p:cNvPr id="7" name="Plassholder for innhold 5"/>
          <p:cNvGraphicFramePr>
            <a:graphicFrameLocks noGrp="1"/>
          </p:cNvGraphicFramePr>
          <p:nvPr>
            <p:ph idx="1"/>
            <p:extLst>
              <p:ext uri="{D42A27DB-BD31-4B8C-83A1-F6EECF244321}">
                <p14:modId xmlns:p14="http://schemas.microsoft.com/office/powerpoint/2010/main" val="2157220065"/>
              </p:ext>
            </p:extLst>
          </p:nvPr>
        </p:nvGraphicFramePr>
        <p:xfrm>
          <a:off x="444843" y="1357536"/>
          <a:ext cx="8526162"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872361481"/>
              </p:ext>
            </p:extLst>
          </p:nvPr>
        </p:nvGraphicFramePr>
        <p:xfrm>
          <a:off x="444842" y="5085805"/>
          <a:ext cx="8699157" cy="9064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vrundet rektangel 8"/>
          <p:cNvSpPr/>
          <p:nvPr/>
        </p:nvSpPr>
        <p:spPr bwMode="auto">
          <a:xfrm>
            <a:off x="3561689" y="1762661"/>
            <a:ext cx="705394" cy="731520"/>
          </a:xfrm>
          <a:prstGeom prst="roundRect">
            <a:avLst/>
          </a:prstGeom>
          <a:solidFill>
            <a:schemeClr val="accent6">
              <a:lumMod val="20000"/>
              <a:lumOff val="80000"/>
            </a:schemeClr>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GB" sz="900" dirty="0" smtClean="0">
                <a:solidFill>
                  <a:schemeClr val="tx1"/>
                </a:solidFill>
              </a:rPr>
              <a:t>2</a:t>
            </a:r>
            <a:r>
              <a:rPr lang="en-GB" sz="900" baseline="30000" dirty="0" smtClean="0">
                <a:solidFill>
                  <a:schemeClr val="tx1"/>
                </a:solidFill>
              </a:rPr>
              <a:t>nd</a:t>
            </a:r>
            <a:r>
              <a:rPr lang="en-GB" sz="900" dirty="0" smtClean="0">
                <a:solidFill>
                  <a:schemeClr val="tx1"/>
                </a:solidFill>
              </a:rPr>
              <a:t> meeting Italy</a:t>
            </a:r>
            <a:endParaRPr kumimoji="0" lang="en-US" sz="900" b="1" i="0" u="none" strike="noStrike" cap="none" normalizeH="0" baseline="0" dirty="0" smtClean="0">
              <a:ln>
                <a:noFill/>
              </a:ln>
              <a:solidFill>
                <a:schemeClr val="tx1"/>
              </a:solidFill>
              <a:effectLst/>
            </a:endParaRPr>
          </a:p>
        </p:txBody>
      </p:sp>
      <p:sp>
        <p:nvSpPr>
          <p:cNvPr id="10" name="Avrundet rektangel 9"/>
          <p:cNvSpPr/>
          <p:nvPr/>
        </p:nvSpPr>
        <p:spPr bwMode="auto">
          <a:xfrm>
            <a:off x="4794420" y="1762661"/>
            <a:ext cx="705394" cy="731520"/>
          </a:xfrm>
          <a:prstGeom prst="roundRect">
            <a:avLst/>
          </a:prstGeom>
          <a:solidFill>
            <a:schemeClr val="accent6">
              <a:lumMod val="20000"/>
              <a:lumOff val="80000"/>
            </a:schemeClr>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GB" sz="900" dirty="0" smtClean="0">
                <a:solidFill>
                  <a:schemeClr val="tx1"/>
                </a:solidFill>
              </a:rPr>
              <a:t>3</a:t>
            </a:r>
            <a:r>
              <a:rPr lang="en-GB" sz="900" baseline="30000" dirty="0" smtClean="0">
                <a:solidFill>
                  <a:schemeClr val="tx1"/>
                </a:solidFill>
              </a:rPr>
              <a:t>rd</a:t>
            </a:r>
            <a:r>
              <a:rPr lang="en-GB" sz="900" dirty="0" smtClean="0">
                <a:solidFill>
                  <a:schemeClr val="tx1"/>
                </a:solidFill>
              </a:rPr>
              <a:t> meeting UK</a:t>
            </a:r>
            <a:endParaRPr kumimoji="0" lang="en-US" sz="900" b="1" i="0" u="none" strike="noStrike" cap="none" normalizeH="0" baseline="0" dirty="0" smtClean="0">
              <a:ln>
                <a:noFill/>
              </a:ln>
              <a:solidFill>
                <a:schemeClr val="tx1"/>
              </a:solidFill>
              <a:effectLst/>
            </a:endParaRPr>
          </a:p>
        </p:txBody>
      </p:sp>
      <p:sp>
        <p:nvSpPr>
          <p:cNvPr id="12" name="Avrundet rektangel 11"/>
          <p:cNvSpPr/>
          <p:nvPr/>
        </p:nvSpPr>
        <p:spPr bwMode="auto">
          <a:xfrm>
            <a:off x="444842" y="1762661"/>
            <a:ext cx="705394" cy="731520"/>
          </a:xfrm>
          <a:prstGeom prst="roundRect">
            <a:avLst/>
          </a:prstGeom>
          <a:solidFill>
            <a:schemeClr val="accent6">
              <a:lumMod val="20000"/>
              <a:lumOff val="80000"/>
            </a:schemeClr>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GB" sz="900" dirty="0" smtClean="0">
                <a:solidFill>
                  <a:schemeClr val="tx1"/>
                </a:solidFill>
              </a:rPr>
              <a:t>1</a:t>
            </a:r>
            <a:r>
              <a:rPr lang="en-GB" sz="900" baseline="30000" dirty="0" smtClean="0">
                <a:solidFill>
                  <a:schemeClr val="tx1"/>
                </a:solidFill>
              </a:rPr>
              <a:t>st</a:t>
            </a:r>
            <a:r>
              <a:rPr lang="en-GB" sz="900" dirty="0" smtClean="0">
                <a:solidFill>
                  <a:schemeClr val="tx1"/>
                </a:solidFill>
              </a:rPr>
              <a:t> meeting</a:t>
            </a:r>
          </a:p>
          <a:p>
            <a:r>
              <a:rPr lang="en-GB" sz="900" dirty="0" smtClean="0">
                <a:solidFill>
                  <a:schemeClr val="tx1"/>
                </a:solidFill>
              </a:rPr>
              <a:t>Norway</a:t>
            </a:r>
            <a:endParaRPr kumimoji="0" lang="en-US" sz="900" b="1" i="0" u="none" strike="noStrike" cap="none" normalizeH="0" baseline="0" dirty="0" smtClean="0">
              <a:ln>
                <a:noFill/>
              </a:ln>
              <a:solidFill>
                <a:schemeClr val="tx1"/>
              </a:solidFill>
              <a:effectLst/>
            </a:endParaRPr>
          </a:p>
        </p:txBody>
      </p:sp>
      <p:sp>
        <p:nvSpPr>
          <p:cNvPr id="13" name="Avrundet rektangel 12"/>
          <p:cNvSpPr/>
          <p:nvPr/>
        </p:nvSpPr>
        <p:spPr bwMode="auto">
          <a:xfrm>
            <a:off x="6669529" y="1762661"/>
            <a:ext cx="705394" cy="731520"/>
          </a:xfrm>
          <a:prstGeom prst="roundRect">
            <a:avLst/>
          </a:prstGeom>
          <a:solidFill>
            <a:schemeClr val="accent6">
              <a:lumMod val="20000"/>
              <a:lumOff val="80000"/>
            </a:schemeClr>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GB" sz="900" dirty="0" smtClean="0">
                <a:solidFill>
                  <a:schemeClr val="tx1"/>
                </a:solidFill>
              </a:rPr>
              <a:t>final meeting France</a:t>
            </a:r>
            <a:endParaRPr kumimoji="0" lang="en-US" sz="900" b="1" i="0" u="none" strike="noStrike" cap="none" normalizeH="0" baseline="0" dirty="0" smtClean="0">
              <a:ln>
                <a:noFill/>
              </a:ln>
              <a:solidFill>
                <a:schemeClr val="tx1"/>
              </a:solidFill>
              <a:effectLst/>
            </a:endParaRPr>
          </a:p>
        </p:txBody>
      </p:sp>
      <p:sp>
        <p:nvSpPr>
          <p:cNvPr id="3" name="Rektangel 2"/>
          <p:cNvSpPr/>
          <p:nvPr/>
        </p:nvSpPr>
        <p:spPr bwMode="auto">
          <a:xfrm>
            <a:off x="624016" y="450835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1</a:t>
            </a:r>
          </a:p>
        </p:txBody>
      </p:sp>
      <p:sp>
        <p:nvSpPr>
          <p:cNvPr id="15" name="Rektangel 14"/>
          <p:cNvSpPr/>
          <p:nvPr/>
        </p:nvSpPr>
        <p:spPr bwMode="auto">
          <a:xfrm>
            <a:off x="1378808" y="450835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2</a:t>
            </a:r>
          </a:p>
        </p:txBody>
      </p:sp>
      <p:sp>
        <p:nvSpPr>
          <p:cNvPr id="16" name="Rektangel 15"/>
          <p:cNvSpPr/>
          <p:nvPr/>
        </p:nvSpPr>
        <p:spPr bwMode="auto">
          <a:xfrm>
            <a:off x="2133600" y="450835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3</a:t>
            </a:r>
          </a:p>
        </p:txBody>
      </p:sp>
      <p:sp>
        <p:nvSpPr>
          <p:cNvPr id="17" name="Rektangel 16"/>
          <p:cNvSpPr/>
          <p:nvPr/>
        </p:nvSpPr>
        <p:spPr bwMode="auto">
          <a:xfrm>
            <a:off x="2900749" y="450729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4</a:t>
            </a:r>
          </a:p>
        </p:txBody>
      </p:sp>
      <p:sp>
        <p:nvSpPr>
          <p:cNvPr id="18" name="Rektangel 17"/>
          <p:cNvSpPr/>
          <p:nvPr/>
        </p:nvSpPr>
        <p:spPr bwMode="auto">
          <a:xfrm>
            <a:off x="3655541" y="4510605"/>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5</a:t>
            </a:r>
          </a:p>
        </p:txBody>
      </p:sp>
      <p:sp>
        <p:nvSpPr>
          <p:cNvPr id="19" name="Rektangel 18"/>
          <p:cNvSpPr/>
          <p:nvPr/>
        </p:nvSpPr>
        <p:spPr bwMode="auto">
          <a:xfrm>
            <a:off x="4436104" y="450729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6</a:t>
            </a:r>
          </a:p>
        </p:txBody>
      </p:sp>
      <p:sp>
        <p:nvSpPr>
          <p:cNvPr id="21" name="Rektangel 20"/>
          <p:cNvSpPr/>
          <p:nvPr/>
        </p:nvSpPr>
        <p:spPr bwMode="auto">
          <a:xfrm>
            <a:off x="8396971" y="450462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11</a:t>
            </a:r>
          </a:p>
        </p:txBody>
      </p:sp>
      <p:sp>
        <p:nvSpPr>
          <p:cNvPr id="22" name="Rektangel 21"/>
          <p:cNvSpPr/>
          <p:nvPr/>
        </p:nvSpPr>
        <p:spPr bwMode="auto">
          <a:xfrm>
            <a:off x="7592724" y="450462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10</a:t>
            </a:r>
          </a:p>
        </p:txBody>
      </p:sp>
      <p:sp>
        <p:nvSpPr>
          <p:cNvPr id="23" name="Rektangel 22"/>
          <p:cNvSpPr/>
          <p:nvPr/>
        </p:nvSpPr>
        <p:spPr bwMode="auto">
          <a:xfrm>
            <a:off x="6800834" y="4506486"/>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9</a:t>
            </a:r>
          </a:p>
        </p:txBody>
      </p:sp>
      <p:sp>
        <p:nvSpPr>
          <p:cNvPr id="24" name="Rektangel 23"/>
          <p:cNvSpPr/>
          <p:nvPr/>
        </p:nvSpPr>
        <p:spPr bwMode="auto">
          <a:xfrm>
            <a:off x="6055925" y="450729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8</a:t>
            </a:r>
          </a:p>
        </p:txBody>
      </p:sp>
      <p:sp>
        <p:nvSpPr>
          <p:cNvPr id="25" name="Rektangel 24"/>
          <p:cNvSpPr/>
          <p:nvPr/>
        </p:nvSpPr>
        <p:spPr bwMode="auto">
          <a:xfrm>
            <a:off x="5251678" y="4514724"/>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7</a:t>
            </a:r>
          </a:p>
        </p:txBody>
      </p:sp>
      <p:pic>
        <p:nvPicPr>
          <p:cNvPr id="1026" name="Picture 2" descr="cid:2F3F2080-5657-431E-86A4-1F77317563E8@domain"/>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533400" y="6090186"/>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111" descr="https://naric.org.uk/images/site/logos/naric.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3143" y="6070784"/>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magine 8" descr="entre international d etudes pedagogiques"/>
          <p:cNvPicPr/>
          <p:nvPr/>
        </p:nvPicPr>
        <p:blipFill>
          <a:blip r:embed="rId15">
            <a:extLst>
              <a:ext uri="{28A0092B-C50C-407E-A947-70E740481C1C}">
                <a14:useLocalDpi xmlns:a14="http://schemas.microsoft.com/office/drawing/2010/main" val="0"/>
              </a:ext>
            </a:extLst>
          </a:blip>
          <a:srcRect/>
          <a:stretch>
            <a:fillRect/>
          </a:stretch>
        </p:blipFill>
        <p:spPr bwMode="auto">
          <a:xfrm>
            <a:off x="6351743" y="5609273"/>
            <a:ext cx="1371600" cy="1371600"/>
          </a:xfrm>
          <a:prstGeom prst="rect">
            <a:avLst/>
          </a:prstGeom>
          <a:noFill/>
          <a:ln>
            <a:noFill/>
          </a:ln>
        </p:spPr>
      </p:pic>
      <p:pic>
        <p:nvPicPr>
          <p:cNvPr id="28" name="Immagine 17" descr="Macintosh HD:Users:imac:Desktop:eu_flag_co_funded_pos_[rgb]_left.jpg"/>
          <p:cNvPicPr/>
          <p:nvPr/>
        </p:nvPicPr>
        <p:blipFill>
          <a:blip r:embed="rId16">
            <a:extLst>
              <a:ext uri="{28A0092B-C50C-407E-A947-70E740481C1C}">
                <a14:useLocalDpi xmlns:a14="http://schemas.microsoft.com/office/drawing/2010/main" val="0"/>
              </a:ext>
            </a:extLst>
          </a:blip>
          <a:srcRect/>
          <a:stretch>
            <a:fillRect/>
          </a:stretch>
        </p:blipFill>
        <p:spPr bwMode="auto">
          <a:xfrm>
            <a:off x="6731609" y="20257"/>
            <a:ext cx="2400300" cy="685800"/>
          </a:xfrm>
          <a:prstGeom prst="rect">
            <a:avLst/>
          </a:prstGeom>
          <a:noFill/>
          <a:ln>
            <a:noFill/>
          </a:ln>
        </p:spPr>
      </p:pic>
      <p:cxnSp>
        <p:nvCxnSpPr>
          <p:cNvPr id="20" name="Rett linje 19"/>
          <p:cNvCxnSpPr/>
          <p:nvPr/>
        </p:nvCxnSpPr>
        <p:spPr bwMode="auto">
          <a:xfrm>
            <a:off x="5147117" y="1357536"/>
            <a:ext cx="0" cy="3857404"/>
          </a:xfrm>
          <a:prstGeom prst="line">
            <a:avLst/>
          </a:prstGeom>
          <a:noFill/>
          <a:ln w="44450" cap="flat" cmpd="sng" algn="ctr">
            <a:solidFill>
              <a:srgbClr val="C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ktangel 28"/>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1" name="Bild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18079" y="5829300"/>
            <a:ext cx="1819275" cy="723900"/>
          </a:xfrm>
          <a:prstGeom prst="rect">
            <a:avLst/>
          </a:prstGeom>
        </p:spPr>
      </p:pic>
    </p:spTree>
    <p:extLst>
      <p:ext uri="{BB962C8B-B14F-4D97-AF65-F5344CB8AC3E}">
        <p14:creationId xmlns:p14="http://schemas.microsoft.com/office/powerpoint/2010/main" val="3418915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93776" y="879743"/>
            <a:ext cx="6788224" cy="609600"/>
          </a:xfrm>
        </p:spPr>
        <p:txBody>
          <a:bodyPr/>
          <a:lstStyle/>
          <a:p>
            <a:r>
              <a:rPr lang="en-US" dirty="0" err="1" smtClean="0"/>
              <a:t>Obiettivi</a:t>
            </a:r>
            <a:endParaRPr lang="en-US" dirty="0"/>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4009567601"/>
              </p:ext>
            </p:extLst>
          </p:nvPr>
        </p:nvGraphicFramePr>
        <p:xfrm>
          <a:off x="533400" y="1526290"/>
          <a:ext cx="7848600"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dato 3"/>
          <p:cNvSpPr>
            <a:spLocks noGrp="1"/>
          </p:cNvSpPr>
          <p:nvPr>
            <p:ph type="dt" sz="half" idx="10"/>
          </p:nvPr>
        </p:nvSpPr>
        <p:spPr/>
        <p:txBody>
          <a:bodyPr/>
          <a:lstStyle/>
          <a:p>
            <a:fld id="{BFE511F9-E296-4445-9E76-D361BFB280AF}"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19</a:t>
            </a:fld>
            <a:endParaRPr lang="en-US"/>
          </a:p>
        </p:txBody>
      </p:sp>
      <p:sp>
        <p:nvSpPr>
          <p:cNvPr id="7" name="Plassholder for bunntekst 6"/>
          <p:cNvSpPr>
            <a:spLocks noGrp="1"/>
          </p:cNvSpPr>
          <p:nvPr>
            <p:ph type="ftr" sz="quarter" idx="11"/>
          </p:nvPr>
        </p:nvSpPr>
        <p:spPr/>
        <p:txBody>
          <a:bodyPr/>
          <a:lstStyle/>
          <a:p>
            <a:pPr>
              <a:defRPr/>
            </a:pPr>
            <a:r>
              <a:rPr lang="nb-NO" smtClean="0"/>
              <a:t>Refugees and Recognition </a:t>
            </a:r>
            <a:endParaRPr lang="en-US"/>
          </a:p>
        </p:txBody>
      </p:sp>
      <p:sp>
        <p:nvSpPr>
          <p:cNvPr id="8" name="Rektangel 7"/>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Immagine 17" descr="Macintosh HD:Users:imac:Desktop:eu_flag_co_funded_pos_[rgb]_left.jpg"/>
          <p:cNvPicPr/>
          <p:nvPr/>
        </p:nvPicPr>
        <p:blipFill>
          <a:blip r:embed="rId7">
            <a:extLst>
              <a:ext uri="{28A0092B-C50C-407E-A947-70E740481C1C}">
                <a14:useLocalDpi xmlns:a14="http://schemas.microsoft.com/office/drawing/2010/main" val="0"/>
              </a:ext>
            </a:extLst>
          </a:blip>
          <a:srcRect/>
          <a:stretch>
            <a:fillRect/>
          </a:stretch>
        </p:blipFill>
        <p:spPr bwMode="auto">
          <a:xfrm>
            <a:off x="6731609" y="20257"/>
            <a:ext cx="2400300" cy="685800"/>
          </a:xfrm>
          <a:prstGeom prst="rect">
            <a:avLst/>
          </a:prstGeom>
          <a:noFill/>
          <a:ln>
            <a:noFill/>
          </a:ln>
        </p:spPr>
      </p:pic>
      <p:pic>
        <p:nvPicPr>
          <p:cNvPr id="10" name="Picture 2" descr="cid:2F3F2080-5657-431E-86A4-1F77317563E8@domain"/>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75834" y="6020837"/>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11" descr="https://naric.org.uk/images/site/logos/nari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4413" y="6008579"/>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6842" y="5825909"/>
            <a:ext cx="1819275" cy="723900"/>
          </a:xfrm>
          <a:prstGeom prst="rect">
            <a:avLst/>
          </a:prstGeom>
        </p:spPr>
      </p:pic>
      <p:pic>
        <p:nvPicPr>
          <p:cNvPr id="13" name="Immagine 8" descr="entre international d etudes pedagogiques"/>
          <p:cNvPicPr/>
          <p:nvPr/>
        </p:nvPicPr>
        <p:blipFill>
          <a:blip r:embed="rId12">
            <a:extLst>
              <a:ext uri="{28A0092B-C50C-407E-A947-70E740481C1C}">
                <a14:useLocalDpi xmlns:a14="http://schemas.microsoft.com/office/drawing/2010/main" val="0"/>
              </a:ext>
            </a:extLst>
          </a:blip>
          <a:srcRect/>
          <a:stretch>
            <a:fillRect/>
          </a:stretch>
        </p:blipFill>
        <p:spPr bwMode="auto">
          <a:xfrm>
            <a:off x="7696200" y="5143500"/>
            <a:ext cx="1371600" cy="1371600"/>
          </a:xfrm>
          <a:prstGeom prst="rect">
            <a:avLst/>
          </a:prstGeom>
          <a:noFill/>
          <a:ln>
            <a:noFill/>
          </a:ln>
        </p:spPr>
      </p:pic>
    </p:spTree>
    <p:extLst>
      <p:ext uri="{BB962C8B-B14F-4D97-AF65-F5344CB8AC3E}">
        <p14:creationId xmlns:p14="http://schemas.microsoft.com/office/powerpoint/2010/main" val="370639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6914" y="1052736"/>
            <a:ext cx="7213600" cy="609600"/>
          </a:xfrm>
        </p:spPr>
        <p:txBody>
          <a:bodyPr/>
          <a:lstStyle/>
          <a:p>
            <a:r>
              <a:rPr lang="es-ES_tradnl" dirty="0" smtClean="0"/>
              <a:t>NOKUT – </a:t>
            </a:r>
            <a:r>
              <a:rPr lang="es-ES_tradnl" dirty="0" smtClean="0"/>
              <a:t>Agenzia Norvegese per l’assicurazione della qualità dell’istruzione</a:t>
            </a:r>
            <a:endParaRPr lang="es-ES_tradnl" dirty="0"/>
          </a:p>
        </p:txBody>
      </p:sp>
      <p:pic>
        <p:nvPicPr>
          <p:cNvPr id="1026" name="Picture 2"/>
          <p:cNvPicPr>
            <a:picLocks noGrp="1" noChangeAspect="1" noChangeArrowheads="1"/>
          </p:cNvPicPr>
          <p:nvPr>
            <p:ph sz="half" idx="1"/>
          </p:nvPr>
        </p:nvPicPr>
        <p:blipFill>
          <a:blip r:embed="rId3" cstate="print"/>
          <a:srcRect l="12640" t="8673" r="14385" b="28061"/>
          <a:stretch>
            <a:fillRect/>
          </a:stretch>
        </p:blipFill>
        <p:spPr bwMode="auto">
          <a:xfrm>
            <a:off x="1480458" y="2032000"/>
            <a:ext cx="6415314" cy="3976914"/>
          </a:xfrm>
          <a:prstGeom prst="rect">
            <a:avLst/>
          </a:prstGeom>
          <a:noFill/>
          <a:ln w="9525">
            <a:solidFill>
              <a:schemeClr val="tx1"/>
            </a:solidFill>
            <a:miter lim="800000"/>
            <a:headEnd/>
            <a:tailEnd/>
          </a:ln>
        </p:spPr>
      </p:pic>
      <p:sp>
        <p:nvSpPr>
          <p:cNvPr id="8" name="Plassholder for innhold 7"/>
          <p:cNvSpPr>
            <a:spLocks noGrp="1"/>
          </p:cNvSpPr>
          <p:nvPr>
            <p:ph sz="half" idx="2"/>
          </p:nvPr>
        </p:nvSpPr>
        <p:spPr>
          <a:xfrm>
            <a:off x="5442857" y="4965394"/>
            <a:ext cx="3497944" cy="1566033"/>
          </a:xfrm>
          <a:solidFill>
            <a:schemeClr val="accent2">
              <a:lumMod val="20000"/>
              <a:lumOff val="80000"/>
            </a:schemeClr>
          </a:solidFill>
          <a:ln>
            <a:solidFill>
              <a:schemeClr val="tx1"/>
            </a:solidFill>
          </a:ln>
        </p:spPr>
        <p:txBody>
          <a:bodyPr/>
          <a:lstStyle/>
          <a:p>
            <a:pPr>
              <a:buNone/>
            </a:pPr>
            <a:r>
              <a:rPr lang="en-US" dirty="0" smtClean="0"/>
              <a:t>	</a:t>
            </a:r>
            <a:r>
              <a:rPr lang="en-US" dirty="0" err="1" smtClean="0"/>
              <a:t>Agenzia</a:t>
            </a:r>
            <a:r>
              <a:rPr lang="en-US" dirty="0" smtClean="0"/>
              <a:t> </a:t>
            </a:r>
            <a:r>
              <a:rPr lang="en-US" dirty="0" err="1" smtClean="0"/>
              <a:t>Indipendente</a:t>
            </a:r>
            <a:r>
              <a:rPr lang="en-US" dirty="0" smtClean="0"/>
              <a:t>, </a:t>
            </a:r>
            <a:r>
              <a:rPr lang="en-US" dirty="0" err="1" smtClean="0"/>
              <a:t>fondata</a:t>
            </a:r>
            <a:r>
              <a:rPr lang="en-US" dirty="0" smtClean="0"/>
              <a:t> con lo Universities and </a:t>
            </a:r>
            <a:r>
              <a:rPr lang="en-US" dirty="0" smtClean="0"/>
              <a:t>Colleges Act in 2003</a:t>
            </a:r>
          </a:p>
        </p:txBody>
      </p:sp>
      <p:sp>
        <p:nvSpPr>
          <p:cNvPr id="4" name="Plassholder for dato 3"/>
          <p:cNvSpPr>
            <a:spLocks noGrp="1"/>
          </p:cNvSpPr>
          <p:nvPr>
            <p:ph type="dt" sz="half" idx="10"/>
          </p:nvPr>
        </p:nvSpPr>
        <p:spPr/>
        <p:txBody>
          <a:bodyPr/>
          <a:lstStyle/>
          <a:p>
            <a:fld id="{89AB1E5F-FD0D-4222-873D-9F87C7D25341}"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2</a:t>
            </a:fld>
            <a:endParaRPr lang="en-US"/>
          </a:p>
        </p:txBody>
      </p:sp>
    </p:spTree>
    <p:extLst>
      <p:ext uri="{BB962C8B-B14F-4D97-AF65-F5344CB8AC3E}">
        <p14:creationId xmlns:p14="http://schemas.microsoft.com/office/powerpoint/2010/main" val="2216402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FE511F9-E296-4445-9E76-D361BFB280AF}"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20</a:t>
            </a:fld>
            <a:endParaRPr lang="en-US"/>
          </a:p>
        </p:txBody>
      </p:sp>
      <p:sp>
        <p:nvSpPr>
          <p:cNvPr id="7" name="Plassholder for bunntekst 6"/>
          <p:cNvSpPr>
            <a:spLocks noGrp="1"/>
          </p:cNvSpPr>
          <p:nvPr>
            <p:ph type="ftr" sz="quarter" idx="11"/>
          </p:nvPr>
        </p:nvSpPr>
        <p:spPr/>
        <p:txBody>
          <a:bodyPr/>
          <a:lstStyle/>
          <a:p>
            <a:pPr>
              <a:defRPr/>
            </a:pPr>
            <a:r>
              <a:rPr lang="nb-NO" smtClean="0"/>
              <a:t>Refugees and Recognition </a:t>
            </a:r>
            <a:endParaRPr lang="en-US"/>
          </a:p>
        </p:txBody>
      </p:sp>
      <p:sp>
        <p:nvSpPr>
          <p:cNvPr id="8" name="Rektangel 7"/>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Immagine 17" descr="Macintosh HD:Users:imac:Desktop:eu_flag_co_funded_pos_[rgb]_left.jpg"/>
          <p:cNvPicPr/>
          <p:nvPr/>
        </p:nvPicPr>
        <p:blipFill>
          <a:blip r:embed="rId2">
            <a:extLst>
              <a:ext uri="{28A0092B-C50C-407E-A947-70E740481C1C}">
                <a14:useLocalDpi xmlns:a14="http://schemas.microsoft.com/office/drawing/2010/main" val="0"/>
              </a:ext>
            </a:extLst>
          </a:blip>
          <a:srcRect/>
          <a:stretch>
            <a:fillRect/>
          </a:stretch>
        </p:blipFill>
        <p:spPr bwMode="auto">
          <a:xfrm>
            <a:off x="6731609" y="20257"/>
            <a:ext cx="2400300" cy="685800"/>
          </a:xfrm>
          <a:prstGeom prst="rect">
            <a:avLst/>
          </a:prstGeom>
          <a:noFill/>
          <a:ln>
            <a:noFill/>
          </a:ln>
        </p:spPr>
      </p:pic>
      <p:pic>
        <p:nvPicPr>
          <p:cNvPr id="10" name="Picture 2" descr="cid:2F3F2080-5657-431E-86A4-1F77317563E8@domai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5834" y="6020837"/>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11" descr="https://naric.org.uk/images/site/logos/nar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413" y="6008579"/>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6842" y="5825909"/>
            <a:ext cx="1819275" cy="723900"/>
          </a:xfrm>
          <a:prstGeom prst="rect">
            <a:avLst/>
          </a:prstGeom>
        </p:spPr>
      </p:pic>
      <p:pic>
        <p:nvPicPr>
          <p:cNvPr id="13" name="Immagine 8" descr="entre international d etudes pedagogiques"/>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143500"/>
            <a:ext cx="1371600" cy="1371600"/>
          </a:xfrm>
          <a:prstGeom prst="rect">
            <a:avLst/>
          </a:prstGeom>
          <a:noFill/>
          <a:ln>
            <a:noFill/>
          </a:ln>
        </p:spPr>
      </p:pic>
      <p:sp>
        <p:nvSpPr>
          <p:cNvPr id="3" name="Tittel 2"/>
          <p:cNvSpPr>
            <a:spLocks noGrp="1"/>
          </p:cNvSpPr>
          <p:nvPr>
            <p:ph type="title"/>
          </p:nvPr>
        </p:nvSpPr>
        <p:spPr>
          <a:xfrm>
            <a:off x="758788" y="721706"/>
            <a:ext cx="6788224" cy="609600"/>
          </a:xfrm>
        </p:spPr>
        <p:txBody>
          <a:bodyPr/>
          <a:lstStyle/>
          <a:p>
            <a:r>
              <a:rPr lang="en-US" dirty="0" err="1" smtClean="0"/>
              <a:t>Riunioni</a:t>
            </a:r>
            <a:r>
              <a:rPr lang="en-US" dirty="0" smtClean="0"/>
              <a:t> </a:t>
            </a:r>
            <a:r>
              <a:rPr lang="en-US" dirty="0" err="1" smtClean="0"/>
              <a:t>nazionali</a:t>
            </a:r>
            <a:endParaRPr lang="en-US" dirty="0"/>
          </a:p>
        </p:txBody>
      </p:sp>
      <p:pic>
        <p:nvPicPr>
          <p:cNvPr id="15" name="Plassholder for innhold 14"/>
          <p:cNvPicPr>
            <a:picLocks noGrp="1" noChangeAspect="1"/>
          </p:cNvPicPr>
          <p:nvPr>
            <p:ph idx="1"/>
          </p:nvPr>
        </p:nvPicPr>
        <p:blipFill rotWithShape="1">
          <a:blip r:embed="rId8"/>
          <a:srcRect l="11631" t="9580" r="60553" b="3751"/>
          <a:stretch/>
        </p:blipFill>
        <p:spPr>
          <a:xfrm>
            <a:off x="758788" y="1414730"/>
            <a:ext cx="6788224" cy="4571804"/>
          </a:xfrm>
          <a:prstGeom prst="rect">
            <a:avLst/>
          </a:prstGeom>
        </p:spPr>
      </p:pic>
      <p:pic>
        <p:nvPicPr>
          <p:cNvPr id="17" name="Bilde 16"/>
          <p:cNvPicPr/>
          <p:nvPr/>
        </p:nvPicPr>
        <p:blipFill rotWithShape="1">
          <a:blip r:embed="rId9"/>
          <a:srcRect l="9073" t="17599" r="75254" b="9811"/>
          <a:stretch/>
        </p:blipFill>
        <p:spPr bwMode="auto">
          <a:xfrm>
            <a:off x="1807229" y="3023152"/>
            <a:ext cx="1082463" cy="1475383"/>
          </a:xfrm>
          <a:prstGeom prst="rect">
            <a:avLst/>
          </a:prstGeom>
          <a:ln w="31750">
            <a:solidFill>
              <a:schemeClr val="bg2"/>
            </a:solidFill>
          </a:ln>
          <a:extLst>
            <a:ext uri="{53640926-AAD7-44D8-BBD7-CCE9431645EC}">
              <a14:shadowObscured xmlns:a14="http://schemas.microsoft.com/office/drawing/2010/main"/>
            </a:ext>
          </a:extLst>
        </p:spPr>
      </p:pic>
      <p:pic>
        <p:nvPicPr>
          <p:cNvPr id="19" name="Bilde 18"/>
          <p:cNvPicPr/>
          <p:nvPr/>
        </p:nvPicPr>
        <p:blipFill rotWithShape="1">
          <a:blip r:embed="rId10"/>
          <a:srcRect l="8609" t="17599" r="75469" b="6855"/>
          <a:stretch/>
        </p:blipFill>
        <p:spPr bwMode="auto">
          <a:xfrm>
            <a:off x="3175890" y="3023152"/>
            <a:ext cx="1070918" cy="1475383"/>
          </a:xfrm>
          <a:prstGeom prst="rect">
            <a:avLst/>
          </a:prstGeom>
          <a:ln w="34925">
            <a:solidFill>
              <a:schemeClr val="bg2"/>
            </a:solidFill>
          </a:ln>
          <a:extLst>
            <a:ext uri="{53640926-AAD7-44D8-BBD7-CCE9431645EC}">
              <a14:shadowObscured xmlns:a14="http://schemas.microsoft.com/office/drawing/2010/main"/>
            </a:ext>
          </a:extLst>
        </p:spPr>
      </p:pic>
      <p:pic>
        <p:nvPicPr>
          <p:cNvPr id="20" name="Bilde 19"/>
          <p:cNvPicPr/>
          <p:nvPr/>
        </p:nvPicPr>
        <p:blipFill rotWithShape="1">
          <a:blip r:embed="rId11"/>
          <a:srcRect l="8248" t="23163" r="75881" b="7664"/>
          <a:stretch/>
        </p:blipFill>
        <p:spPr bwMode="auto">
          <a:xfrm>
            <a:off x="4500658" y="3023152"/>
            <a:ext cx="1103871" cy="1460102"/>
          </a:xfrm>
          <a:prstGeom prst="rect">
            <a:avLst/>
          </a:prstGeom>
          <a:ln w="34925">
            <a:solidFill>
              <a:schemeClr val="bg2"/>
            </a:solidFill>
          </a:ln>
          <a:extLst>
            <a:ext uri="{53640926-AAD7-44D8-BBD7-CCE9431645EC}">
              <a14:shadowObscured xmlns:a14="http://schemas.microsoft.com/office/drawing/2010/main"/>
            </a:ext>
          </a:extLst>
        </p:spPr>
      </p:pic>
      <p:pic>
        <p:nvPicPr>
          <p:cNvPr id="21" name="Bilde 20"/>
          <p:cNvPicPr/>
          <p:nvPr/>
        </p:nvPicPr>
        <p:blipFill rotWithShape="1">
          <a:blip r:embed="rId12"/>
          <a:srcRect l="8454" t="16862" r="74851" b="6911"/>
          <a:stretch/>
        </p:blipFill>
        <p:spPr bwMode="auto">
          <a:xfrm>
            <a:off x="1807229" y="4581959"/>
            <a:ext cx="1082463" cy="1424925"/>
          </a:xfrm>
          <a:prstGeom prst="rect">
            <a:avLst/>
          </a:prstGeom>
          <a:ln w="31750">
            <a:solidFill>
              <a:schemeClr val="bg2"/>
            </a:solidFill>
          </a:ln>
          <a:extLst>
            <a:ext uri="{53640926-AAD7-44D8-BBD7-CCE9431645EC}">
              <a14:shadowObscured xmlns:a14="http://schemas.microsoft.com/office/drawing/2010/main"/>
            </a:ext>
          </a:extLst>
        </p:spPr>
      </p:pic>
      <p:pic>
        <p:nvPicPr>
          <p:cNvPr id="22" name="Bilde 21"/>
          <p:cNvPicPr/>
          <p:nvPr/>
        </p:nvPicPr>
        <p:blipFill rotWithShape="1">
          <a:blip r:embed="rId13"/>
          <a:srcRect l="8661" t="16134" r="75057" b="6897"/>
          <a:stretch/>
        </p:blipFill>
        <p:spPr bwMode="auto">
          <a:xfrm>
            <a:off x="3175890" y="4581959"/>
            <a:ext cx="1070918" cy="1404574"/>
          </a:xfrm>
          <a:prstGeom prst="rect">
            <a:avLst/>
          </a:prstGeom>
          <a:ln w="34925">
            <a:solidFill>
              <a:schemeClr val="bg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501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US" dirty="0" err="1" smtClean="0"/>
              <a:t>Verifica</a:t>
            </a:r>
            <a:r>
              <a:rPr lang="en-US" dirty="0" smtClean="0"/>
              <a:t> </a:t>
            </a:r>
            <a:r>
              <a:rPr lang="en-US" dirty="0" err="1" smtClean="0"/>
              <a:t>degli</a:t>
            </a:r>
            <a:r>
              <a:rPr lang="en-US" dirty="0" smtClean="0"/>
              <a:t> </a:t>
            </a:r>
            <a:r>
              <a:rPr lang="en-US" dirty="0" err="1" smtClean="0"/>
              <a:t>strumenti</a:t>
            </a:r>
            <a:endParaRPr lang="en-US" dirty="0"/>
          </a:p>
        </p:txBody>
      </p:sp>
      <p:sp>
        <p:nvSpPr>
          <p:cNvPr id="16" name="Plassholder for innhold 15"/>
          <p:cNvSpPr>
            <a:spLocks noGrp="1"/>
          </p:cNvSpPr>
          <p:nvPr>
            <p:ph sz="half" idx="2"/>
          </p:nvPr>
        </p:nvSpPr>
        <p:spPr>
          <a:xfrm>
            <a:off x="4936633" y="3511040"/>
            <a:ext cx="3314700" cy="996779"/>
          </a:xfrm>
        </p:spPr>
        <p:txBody>
          <a:bodyPr/>
          <a:lstStyle/>
          <a:p>
            <a:pPr marL="0" indent="0">
              <a:buNone/>
            </a:pPr>
            <a:r>
              <a:rPr lang="en-US" dirty="0" err="1" smtClean="0">
                <a:solidFill>
                  <a:srgbClr val="C00000"/>
                </a:solidFill>
              </a:rPr>
              <a:t>Passaporto</a:t>
            </a:r>
            <a:r>
              <a:rPr lang="en-US" dirty="0" smtClean="0">
                <a:solidFill>
                  <a:srgbClr val="C00000"/>
                </a:solidFill>
              </a:rPr>
              <a:t> </a:t>
            </a:r>
            <a:r>
              <a:rPr lang="en-US" dirty="0" err="1" smtClean="0">
                <a:solidFill>
                  <a:srgbClr val="C00000"/>
                </a:solidFill>
              </a:rPr>
              <a:t>Europeo</a:t>
            </a:r>
            <a:r>
              <a:rPr lang="en-US" dirty="0" smtClean="0">
                <a:solidFill>
                  <a:srgbClr val="C00000"/>
                </a:solidFill>
              </a:rPr>
              <a:t> per  I </a:t>
            </a:r>
            <a:r>
              <a:rPr lang="en-US" dirty="0" err="1" smtClean="0">
                <a:solidFill>
                  <a:srgbClr val="C00000"/>
                </a:solidFill>
              </a:rPr>
              <a:t>titoli</a:t>
            </a:r>
            <a:r>
              <a:rPr lang="en-US" dirty="0" smtClean="0">
                <a:solidFill>
                  <a:srgbClr val="C00000"/>
                </a:solidFill>
              </a:rPr>
              <a:t> </a:t>
            </a:r>
            <a:r>
              <a:rPr lang="en-US" dirty="0" err="1" smtClean="0">
                <a:solidFill>
                  <a:srgbClr val="C00000"/>
                </a:solidFill>
              </a:rPr>
              <a:t>dei</a:t>
            </a:r>
            <a:r>
              <a:rPr lang="en-US" dirty="0" smtClean="0">
                <a:solidFill>
                  <a:srgbClr val="C00000"/>
                </a:solidFill>
              </a:rPr>
              <a:t> </a:t>
            </a:r>
            <a:r>
              <a:rPr lang="en-US" dirty="0" err="1" smtClean="0">
                <a:solidFill>
                  <a:srgbClr val="C00000"/>
                </a:solidFill>
              </a:rPr>
              <a:t>rifugiati</a:t>
            </a:r>
            <a:endParaRPr lang="en-US" dirty="0" smtClean="0">
              <a:solidFill>
                <a:srgbClr val="C00000"/>
              </a:solidFill>
            </a:endParaRPr>
          </a:p>
          <a:p>
            <a:pPr marL="0" indent="0">
              <a:buNone/>
            </a:pPr>
            <a:endParaRPr lang="en-US" dirty="0">
              <a:solidFill>
                <a:schemeClr val="tx1"/>
              </a:solidFill>
            </a:endParaRPr>
          </a:p>
        </p:txBody>
      </p:sp>
      <p:sp>
        <p:nvSpPr>
          <p:cNvPr id="4" name="Plassholder for dato 3"/>
          <p:cNvSpPr>
            <a:spLocks noGrp="1"/>
          </p:cNvSpPr>
          <p:nvPr>
            <p:ph type="dt" sz="half" idx="10"/>
          </p:nvPr>
        </p:nvSpPr>
        <p:spPr/>
        <p:txBody>
          <a:bodyPr/>
          <a:lstStyle/>
          <a:p>
            <a:fld id="{BFE511F9-E296-4445-9E76-D361BFB280AF}" type="datetime1">
              <a:rPr lang="nb-NO" smtClean="0"/>
              <a:t>15.05.2017</a:t>
            </a:fld>
            <a:endParaRPr lang="en-US"/>
          </a:p>
        </p:txBody>
      </p:sp>
      <p:sp>
        <p:nvSpPr>
          <p:cNvPr id="7" name="Plassholder for bunntekst 6"/>
          <p:cNvSpPr>
            <a:spLocks noGrp="1"/>
          </p:cNvSpPr>
          <p:nvPr>
            <p:ph type="ftr" sz="quarter" idx="11"/>
          </p:nvPr>
        </p:nvSpPr>
        <p:spPr/>
        <p:txBody>
          <a:bodyPr/>
          <a:lstStyle/>
          <a:p>
            <a:pPr>
              <a:defRPr/>
            </a:pPr>
            <a:r>
              <a:rPr lang="nb-NO" smtClean="0"/>
              <a:t>Refugees and Recognition </a:t>
            </a:r>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21</a:t>
            </a:fld>
            <a:endParaRPr lang="en-US"/>
          </a:p>
        </p:txBody>
      </p:sp>
      <p:sp>
        <p:nvSpPr>
          <p:cNvPr id="8" name="Rektangel 7"/>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Immagine 17" descr="Macintosh HD:Users:imac:Desktop:eu_flag_co_funded_pos_[rgb]_left.jpg"/>
          <p:cNvPicPr/>
          <p:nvPr/>
        </p:nvPicPr>
        <p:blipFill>
          <a:blip r:embed="rId2">
            <a:extLst>
              <a:ext uri="{28A0092B-C50C-407E-A947-70E740481C1C}">
                <a14:useLocalDpi xmlns:a14="http://schemas.microsoft.com/office/drawing/2010/main" val="0"/>
              </a:ext>
            </a:extLst>
          </a:blip>
          <a:srcRect/>
          <a:stretch>
            <a:fillRect/>
          </a:stretch>
        </p:blipFill>
        <p:spPr bwMode="auto">
          <a:xfrm>
            <a:off x="6731609" y="20257"/>
            <a:ext cx="2400300" cy="685800"/>
          </a:xfrm>
          <a:prstGeom prst="rect">
            <a:avLst/>
          </a:prstGeom>
          <a:noFill/>
          <a:ln>
            <a:noFill/>
          </a:ln>
        </p:spPr>
      </p:pic>
      <p:pic>
        <p:nvPicPr>
          <p:cNvPr id="10" name="Picture 2" descr="cid:2F3F2080-5657-431E-86A4-1F77317563E8@domai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5834" y="6020837"/>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11" descr="https://naric.org.uk/images/site/logos/nar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413" y="6008579"/>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6842" y="5825909"/>
            <a:ext cx="1819275" cy="723900"/>
          </a:xfrm>
          <a:prstGeom prst="rect">
            <a:avLst/>
          </a:prstGeom>
        </p:spPr>
      </p:pic>
      <p:pic>
        <p:nvPicPr>
          <p:cNvPr id="13" name="Immagine 8" descr="entre international d etudes pedagogiques"/>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143500"/>
            <a:ext cx="1371600" cy="1371600"/>
          </a:xfrm>
          <a:prstGeom prst="rect">
            <a:avLst/>
          </a:prstGeom>
          <a:noFill/>
          <a:ln>
            <a:noFill/>
          </a:ln>
        </p:spPr>
      </p:pic>
      <p:sp>
        <p:nvSpPr>
          <p:cNvPr id="17" name="Plassholder for innhold 16"/>
          <p:cNvSpPr>
            <a:spLocks noGrp="1"/>
          </p:cNvSpPr>
          <p:nvPr>
            <p:ph sz="half" idx="1"/>
          </p:nvPr>
        </p:nvSpPr>
        <p:spPr>
          <a:xfrm>
            <a:off x="1575486" y="3495462"/>
            <a:ext cx="3314700" cy="2040571"/>
          </a:xfrm>
        </p:spPr>
        <p:txBody>
          <a:bodyPr/>
          <a:lstStyle/>
          <a:p>
            <a:pPr marL="0" indent="0">
              <a:buNone/>
            </a:pPr>
            <a:r>
              <a:rPr lang="en-US" dirty="0" err="1" smtClean="0">
                <a:solidFill>
                  <a:srgbClr val="C00000"/>
                </a:solidFill>
              </a:rPr>
              <a:t>Documento</a:t>
            </a:r>
            <a:r>
              <a:rPr lang="en-US" dirty="0" smtClean="0">
                <a:solidFill>
                  <a:srgbClr val="C00000"/>
                </a:solidFill>
              </a:rPr>
              <a:t> di Background </a:t>
            </a:r>
            <a:endParaRPr lang="en-US" dirty="0" smtClean="0">
              <a:solidFill>
                <a:srgbClr val="C00000"/>
              </a:solidFill>
            </a:endParaRPr>
          </a:p>
        </p:txBody>
      </p:sp>
      <p:graphicFrame>
        <p:nvGraphicFramePr>
          <p:cNvPr id="18" name="Plassholder for innhold 1"/>
          <p:cNvGraphicFramePr>
            <a:graphicFrameLocks/>
          </p:cNvGraphicFramePr>
          <p:nvPr>
            <p:extLst>
              <p:ext uri="{D42A27DB-BD31-4B8C-83A1-F6EECF244321}">
                <p14:modId xmlns:p14="http://schemas.microsoft.com/office/powerpoint/2010/main" val="1514694164"/>
              </p:ext>
            </p:extLst>
          </p:nvPr>
        </p:nvGraphicFramePr>
        <p:xfrm>
          <a:off x="1600200" y="2009016"/>
          <a:ext cx="6579973" cy="7424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6720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FE511F9-E296-4445-9E76-D361BFB280AF}"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22</a:t>
            </a:fld>
            <a:endParaRPr lang="en-US"/>
          </a:p>
        </p:txBody>
      </p:sp>
      <p:sp>
        <p:nvSpPr>
          <p:cNvPr id="7" name="Plassholder for bunntekst 6"/>
          <p:cNvSpPr>
            <a:spLocks noGrp="1"/>
          </p:cNvSpPr>
          <p:nvPr>
            <p:ph type="ftr" sz="quarter" idx="11"/>
          </p:nvPr>
        </p:nvSpPr>
        <p:spPr/>
        <p:txBody>
          <a:bodyPr/>
          <a:lstStyle/>
          <a:p>
            <a:pPr>
              <a:defRPr/>
            </a:pPr>
            <a:r>
              <a:rPr lang="nb-NO" smtClean="0"/>
              <a:t>Refugees and Recognition </a:t>
            </a:r>
            <a:endParaRPr lang="en-US"/>
          </a:p>
        </p:txBody>
      </p:sp>
      <p:sp>
        <p:nvSpPr>
          <p:cNvPr id="8" name="Rektangel 7"/>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Immagine 17" descr="Macintosh HD:Users:imac:Desktop:eu_flag_co_funded_pos_[rgb]_left.jpg"/>
          <p:cNvPicPr/>
          <p:nvPr/>
        </p:nvPicPr>
        <p:blipFill>
          <a:blip r:embed="rId2">
            <a:extLst>
              <a:ext uri="{28A0092B-C50C-407E-A947-70E740481C1C}">
                <a14:useLocalDpi xmlns:a14="http://schemas.microsoft.com/office/drawing/2010/main" val="0"/>
              </a:ext>
            </a:extLst>
          </a:blip>
          <a:srcRect/>
          <a:stretch>
            <a:fillRect/>
          </a:stretch>
        </p:blipFill>
        <p:spPr bwMode="auto">
          <a:xfrm>
            <a:off x="6731609" y="20257"/>
            <a:ext cx="2400300" cy="685800"/>
          </a:xfrm>
          <a:prstGeom prst="rect">
            <a:avLst/>
          </a:prstGeom>
          <a:noFill/>
          <a:ln>
            <a:noFill/>
          </a:ln>
        </p:spPr>
      </p:pic>
      <p:pic>
        <p:nvPicPr>
          <p:cNvPr id="10" name="Picture 2" descr="cid:2F3F2080-5657-431E-86A4-1F77317563E8@domai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5834" y="6020837"/>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11" descr="https://naric.org.uk/images/site/logos/nar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413" y="6008579"/>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6842" y="5825909"/>
            <a:ext cx="1819275" cy="723900"/>
          </a:xfrm>
          <a:prstGeom prst="rect">
            <a:avLst/>
          </a:prstGeom>
        </p:spPr>
      </p:pic>
      <p:pic>
        <p:nvPicPr>
          <p:cNvPr id="13" name="Immagine 8" descr="entre international d etudes pedagogiques"/>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143500"/>
            <a:ext cx="1371600" cy="1371600"/>
          </a:xfrm>
          <a:prstGeom prst="rect">
            <a:avLst/>
          </a:prstGeom>
          <a:noFill/>
          <a:ln>
            <a:noFill/>
          </a:ln>
        </p:spPr>
      </p:pic>
      <p:sp>
        <p:nvSpPr>
          <p:cNvPr id="3" name="Tittel 2"/>
          <p:cNvSpPr>
            <a:spLocks noGrp="1"/>
          </p:cNvSpPr>
          <p:nvPr>
            <p:ph type="title"/>
          </p:nvPr>
        </p:nvSpPr>
        <p:spPr>
          <a:xfrm>
            <a:off x="1600199" y="1052736"/>
            <a:ext cx="6901249" cy="713146"/>
          </a:xfrm>
        </p:spPr>
        <p:txBody>
          <a:bodyPr/>
          <a:lstStyle/>
          <a:p>
            <a:r>
              <a:rPr lang="en-US" dirty="0" smtClean="0"/>
              <a:t>Moduli E-learning </a:t>
            </a:r>
            <a:r>
              <a:rPr lang="en-US" dirty="0" smtClean="0"/>
              <a:t>– NUFFIC, UK NARIC </a:t>
            </a:r>
            <a:r>
              <a:rPr lang="en-US" dirty="0" smtClean="0"/>
              <a:t>e </a:t>
            </a:r>
            <a:r>
              <a:rPr lang="en-US" dirty="0" smtClean="0"/>
              <a:t>NOKUT</a:t>
            </a:r>
            <a:endParaRPr lang="en-US" dirty="0"/>
          </a:p>
        </p:txBody>
      </p:sp>
      <p:sp>
        <p:nvSpPr>
          <p:cNvPr id="6" name="Plassholder for innhold 5"/>
          <p:cNvSpPr>
            <a:spLocks noGrp="1"/>
          </p:cNvSpPr>
          <p:nvPr>
            <p:ph idx="1"/>
          </p:nvPr>
        </p:nvSpPr>
        <p:spPr>
          <a:xfrm>
            <a:off x="1600200" y="2112560"/>
            <a:ext cx="6781800" cy="4059639"/>
          </a:xfrm>
        </p:spPr>
        <p:txBody>
          <a:bodyPr/>
          <a:lstStyle/>
          <a:p>
            <a:pPr lvl="0"/>
            <a:r>
              <a:rPr lang="en-US" dirty="0" err="1" smtClean="0"/>
              <a:t>Gli</a:t>
            </a:r>
            <a:r>
              <a:rPr lang="en-US" dirty="0" smtClean="0"/>
              <a:t> </a:t>
            </a:r>
            <a:r>
              <a:rPr lang="en-US" dirty="0" err="1" smtClean="0"/>
              <a:t>strumenti</a:t>
            </a:r>
            <a:r>
              <a:rPr lang="en-US" dirty="0" smtClean="0"/>
              <a:t> </a:t>
            </a:r>
            <a:r>
              <a:rPr lang="en-US" dirty="0" err="1" smtClean="0"/>
              <a:t>disponibili</a:t>
            </a:r>
            <a:endParaRPr lang="nb-NO" dirty="0"/>
          </a:p>
          <a:p>
            <a:pPr lvl="0"/>
            <a:r>
              <a:rPr lang="en-US" dirty="0" smtClean="0"/>
              <a:t>Come </a:t>
            </a:r>
            <a:r>
              <a:rPr lang="en-US" dirty="0" err="1" smtClean="0"/>
              <a:t>utilizzare</a:t>
            </a:r>
            <a:r>
              <a:rPr lang="en-US" dirty="0" smtClean="0"/>
              <a:t> </a:t>
            </a:r>
            <a:r>
              <a:rPr lang="en-US" dirty="0" err="1" smtClean="0"/>
              <a:t>gli</a:t>
            </a:r>
            <a:r>
              <a:rPr lang="en-US" dirty="0" smtClean="0"/>
              <a:t> </a:t>
            </a:r>
            <a:r>
              <a:rPr lang="en-US" dirty="0" err="1" smtClean="0"/>
              <a:t>strumenti</a:t>
            </a:r>
            <a:endParaRPr lang="nb-NO" dirty="0"/>
          </a:p>
          <a:p>
            <a:pPr lvl="0"/>
            <a:r>
              <a:rPr lang="it-IT" dirty="0"/>
              <a:t>Case </a:t>
            </a:r>
            <a:r>
              <a:rPr lang="it-IT" dirty="0" err="1"/>
              <a:t>studies</a:t>
            </a:r>
            <a:r>
              <a:rPr lang="it-IT" dirty="0"/>
              <a:t> / dimostrazione su come vengono utilizzati questi </a:t>
            </a:r>
            <a:r>
              <a:rPr lang="it-IT" dirty="0" smtClean="0"/>
              <a:t>strumenti</a:t>
            </a:r>
          </a:p>
          <a:p>
            <a:pPr lvl="0"/>
            <a:r>
              <a:rPr lang="en-US" dirty="0" smtClean="0"/>
              <a:t>Flow </a:t>
            </a:r>
            <a:r>
              <a:rPr lang="en-US" dirty="0"/>
              <a:t>chart </a:t>
            </a:r>
            <a:r>
              <a:rPr lang="en-US" dirty="0" smtClean="0"/>
              <a:t>per </a:t>
            </a:r>
            <a:r>
              <a:rPr lang="en-US" dirty="0" err="1" smtClean="0"/>
              <a:t>illustrare</a:t>
            </a:r>
            <a:r>
              <a:rPr lang="en-US" dirty="0" smtClean="0"/>
              <a:t> la </a:t>
            </a:r>
            <a:r>
              <a:rPr lang="en-US" dirty="0" err="1" smtClean="0"/>
              <a:t>sequenza</a:t>
            </a:r>
            <a:r>
              <a:rPr lang="en-US" dirty="0" smtClean="0"/>
              <a:t> di </a:t>
            </a:r>
            <a:r>
              <a:rPr lang="en-US" dirty="0" err="1" smtClean="0"/>
              <a:t>eventi</a:t>
            </a:r>
            <a:endParaRPr lang="nb-NO" dirty="0"/>
          </a:p>
          <a:p>
            <a:pPr marL="0" indent="0">
              <a:buNone/>
            </a:pPr>
            <a:endParaRPr lang="en-US" dirty="0"/>
          </a:p>
        </p:txBody>
      </p:sp>
      <p:graphicFrame>
        <p:nvGraphicFramePr>
          <p:cNvPr id="14" name="Plassholder for innhold 1"/>
          <p:cNvGraphicFramePr>
            <a:graphicFrameLocks/>
          </p:cNvGraphicFramePr>
          <p:nvPr>
            <p:extLst>
              <p:ext uri="{D42A27DB-BD31-4B8C-83A1-F6EECF244321}">
                <p14:modId xmlns:p14="http://schemas.microsoft.com/office/powerpoint/2010/main" val="686172258"/>
              </p:ext>
            </p:extLst>
          </p:nvPr>
        </p:nvGraphicFramePr>
        <p:xfrm>
          <a:off x="1701113" y="4581789"/>
          <a:ext cx="6579973" cy="7424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38229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75486" y="780887"/>
            <a:ext cx="6788224" cy="609600"/>
          </a:xfrm>
        </p:spPr>
        <p:txBody>
          <a:bodyPr/>
          <a:lstStyle/>
          <a:p>
            <a:r>
              <a:rPr lang="nb-NO" dirty="0"/>
              <a:t>La strada da percorrere</a:t>
            </a:r>
            <a:endParaRPr lang="nb-NO" dirty="0"/>
          </a:p>
        </p:txBody>
      </p:sp>
      <p:sp>
        <p:nvSpPr>
          <p:cNvPr id="3" name="Plassholder for innhold 2"/>
          <p:cNvSpPr>
            <a:spLocks noGrp="1"/>
          </p:cNvSpPr>
          <p:nvPr>
            <p:ph idx="1"/>
          </p:nvPr>
        </p:nvSpPr>
        <p:spPr>
          <a:xfrm>
            <a:off x="938068" y="1390487"/>
            <a:ext cx="7596331" cy="4713750"/>
          </a:xfrm>
        </p:spPr>
        <p:txBody>
          <a:bodyPr/>
          <a:lstStyle/>
          <a:p>
            <a:r>
              <a:rPr lang="it-IT" sz="2000" dirty="0"/>
              <a:t>Coordinare un progetto Erasmus + sullo sviluppo di </a:t>
            </a:r>
            <a:r>
              <a:rPr lang="it-IT" sz="2000" dirty="0" err="1"/>
              <a:t>toolkit</a:t>
            </a:r>
            <a:r>
              <a:rPr lang="it-IT" sz="2000" dirty="0"/>
              <a:t> per il riconoscimento delle qualifiche dei rifugiati</a:t>
            </a:r>
            <a:r>
              <a:rPr lang="en-US" sz="2000" dirty="0" smtClean="0"/>
              <a:t>;</a:t>
            </a:r>
            <a:endParaRPr lang="en-US" sz="2000" dirty="0" smtClean="0"/>
          </a:p>
          <a:p>
            <a:r>
              <a:rPr lang="it-IT" sz="2000" dirty="0" smtClean="0"/>
              <a:t>Verificare l’efficacia del Passaporto </a:t>
            </a:r>
            <a:r>
              <a:rPr lang="it-IT" sz="2000" dirty="0"/>
              <a:t>per </a:t>
            </a:r>
            <a:r>
              <a:rPr lang="it-IT" sz="2000" dirty="0" smtClean="0"/>
              <a:t>i titoli dei </a:t>
            </a:r>
            <a:r>
              <a:rPr lang="it-IT" sz="2000" dirty="0"/>
              <a:t>rifugiati </a:t>
            </a:r>
            <a:r>
              <a:rPr lang="it-IT" sz="2000" dirty="0" smtClean="0"/>
              <a:t>- </a:t>
            </a:r>
            <a:r>
              <a:rPr lang="it-IT" sz="2000" dirty="0"/>
              <a:t>progetto pilota avviato dal Consiglio d'Europa in collaborazione con il Ministero della Pubblica Istruzione greca e l'UNHCR</a:t>
            </a:r>
            <a:r>
              <a:rPr lang="nb-NO" sz="2000" dirty="0" smtClean="0"/>
              <a:t>;</a:t>
            </a:r>
            <a:endParaRPr lang="nb-NO" sz="2000" dirty="0"/>
          </a:p>
          <a:p>
            <a:r>
              <a:rPr lang="it-IT" sz="2000" dirty="0"/>
              <a:t>La valutazione </a:t>
            </a:r>
            <a:r>
              <a:rPr lang="it-IT" sz="2000" dirty="0" smtClean="0"/>
              <a:t>dei titoli dei rifugiati del NOKUT è stata formalizzata permanentemente da </a:t>
            </a:r>
            <a:r>
              <a:rPr lang="it-IT" sz="2000" dirty="0"/>
              <a:t>gennaio 2017</a:t>
            </a:r>
            <a:r>
              <a:rPr lang="en-US" sz="2000" dirty="0" smtClean="0"/>
              <a:t>;</a:t>
            </a:r>
            <a:endParaRPr lang="en-US" sz="2000" dirty="0" smtClean="0"/>
          </a:p>
          <a:p>
            <a:r>
              <a:rPr lang="it-IT" sz="2000" dirty="0"/>
              <a:t>La metodologia può essere applicata ad altri processi simili, ad es. </a:t>
            </a:r>
            <a:r>
              <a:rPr lang="it-IT" sz="2000" dirty="0" smtClean="0"/>
              <a:t>l’identificazione </a:t>
            </a:r>
            <a:r>
              <a:rPr lang="it-IT" sz="2000" dirty="0"/>
              <a:t>dei potenziali studenti, </a:t>
            </a:r>
            <a:r>
              <a:rPr lang="it-IT" sz="2000" dirty="0" smtClean="0"/>
              <a:t>del personale </a:t>
            </a:r>
            <a:r>
              <a:rPr lang="it-IT" sz="2000" dirty="0"/>
              <a:t>qualificato in un </a:t>
            </a:r>
            <a:r>
              <a:rPr lang="it-IT" sz="2000" dirty="0" smtClean="0"/>
              <a:t>determinato campo </a:t>
            </a:r>
            <a:r>
              <a:rPr lang="it-IT" sz="2000" dirty="0"/>
              <a:t>di </a:t>
            </a:r>
            <a:r>
              <a:rPr lang="it-IT" sz="2000" dirty="0" smtClean="0"/>
              <a:t>studio </a:t>
            </a:r>
            <a:r>
              <a:rPr lang="it-IT" sz="2000" dirty="0"/>
              <a:t>ecc.</a:t>
            </a:r>
            <a:r>
              <a:rPr lang="en-US" sz="2000" dirty="0" smtClean="0"/>
              <a:t>.</a:t>
            </a:r>
            <a:endParaRPr lang="en-US" sz="2000" dirty="0" smtClean="0"/>
          </a:p>
          <a:p>
            <a:r>
              <a:rPr lang="it-IT" sz="2000" dirty="0" smtClean="0"/>
              <a:t>proseguire </a:t>
            </a:r>
            <a:r>
              <a:rPr lang="it-IT" sz="2000" dirty="0"/>
              <a:t>la nostra stretta collaborazione con </a:t>
            </a:r>
            <a:r>
              <a:rPr lang="it-IT" sz="2000" dirty="0" smtClean="0"/>
              <a:t>le istituzioni Universitarie norvegesi </a:t>
            </a:r>
            <a:r>
              <a:rPr lang="it-IT" sz="2000" dirty="0"/>
              <a:t>in </a:t>
            </a:r>
            <a:r>
              <a:rPr lang="it-IT" sz="2000" dirty="0" smtClean="0"/>
              <a:t>«</a:t>
            </a:r>
            <a:r>
              <a:rPr lang="it-IT" sz="2000" i="1" dirty="0" err="1" smtClean="0"/>
              <a:t>Akademisk</a:t>
            </a:r>
            <a:r>
              <a:rPr lang="it-IT" sz="2000" i="1" dirty="0" smtClean="0"/>
              <a:t> </a:t>
            </a:r>
            <a:r>
              <a:rPr lang="it-IT" sz="2000" i="1" dirty="0" err="1" smtClean="0"/>
              <a:t>dugnad</a:t>
            </a:r>
            <a:r>
              <a:rPr lang="it-IT" sz="2000" dirty="0" smtClean="0"/>
              <a:t>», </a:t>
            </a:r>
            <a:r>
              <a:rPr lang="it-IT" sz="2000" dirty="0"/>
              <a:t>programmi </a:t>
            </a:r>
            <a:r>
              <a:rPr lang="it-IT" sz="2000" dirty="0" smtClean="0"/>
              <a:t>interconnessi, </a:t>
            </a:r>
            <a:r>
              <a:rPr lang="it-IT" sz="2000" dirty="0"/>
              <a:t>gruppi di lavoro, </a:t>
            </a:r>
            <a:r>
              <a:rPr lang="it-IT" sz="2000" dirty="0" err="1"/>
              <a:t>StAR</a:t>
            </a:r>
            <a:r>
              <a:rPr lang="it-IT" sz="2000" dirty="0"/>
              <a:t> ecc.</a:t>
            </a:r>
            <a:endParaRPr lang="en-US" dirty="0"/>
          </a:p>
          <a:p>
            <a:endParaRPr lang="en-US" dirty="0" smtClean="0"/>
          </a:p>
          <a:p>
            <a:endParaRPr lang="en-US" dirty="0"/>
          </a:p>
          <a:p>
            <a:pPr marL="0" indent="0">
              <a:buNone/>
            </a:pPr>
            <a:endParaRPr lang="nb-NO" dirty="0"/>
          </a:p>
          <a:p>
            <a:pPr marL="0" indent="0">
              <a:buNone/>
            </a:pPr>
            <a:endParaRPr lang="nb-NO" dirty="0"/>
          </a:p>
          <a:p>
            <a:endParaRPr lang="nb-NO" dirty="0" smtClean="0"/>
          </a:p>
          <a:p>
            <a:pPr marL="0" indent="0">
              <a:buNone/>
            </a:pPr>
            <a:endParaRPr lang="nb-NO" dirty="0"/>
          </a:p>
        </p:txBody>
      </p:sp>
      <p:sp>
        <p:nvSpPr>
          <p:cNvPr id="6" name="Plassholder for bunntekst 5"/>
          <p:cNvSpPr>
            <a:spLocks noGrp="1"/>
          </p:cNvSpPr>
          <p:nvPr>
            <p:ph type="ftr" sz="quarter" idx="11"/>
          </p:nvPr>
        </p:nvSpPr>
        <p:spPr/>
        <p:txBody>
          <a:bodyPr/>
          <a:lstStyle/>
          <a:p>
            <a:pPr>
              <a:defRPr/>
            </a:pPr>
            <a:r>
              <a:rPr lang="en-US" smtClean="0"/>
              <a:t>Recognition of Refugees’ Qualifications</a:t>
            </a:r>
            <a:endParaRPr lang="en-US"/>
          </a:p>
        </p:txBody>
      </p:sp>
      <p:sp>
        <p:nvSpPr>
          <p:cNvPr id="4" name="Plassholder for dato 3"/>
          <p:cNvSpPr>
            <a:spLocks noGrp="1"/>
          </p:cNvSpPr>
          <p:nvPr>
            <p:ph type="dt" sz="half" idx="10"/>
          </p:nvPr>
        </p:nvSpPr>
        <p:spPr/>
        <p:txBody>
          <a:bodyPr/>
          <a:lstStyle/>
          <a:p>
            <a:fld id="{079EA4BF-B29B-44EC-A529-7035E4C55937}"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23</a:t>
            </a:fld>
            <a:endParaRPr lang="en-US"/>
          </a:p>
        </p:txBody>
      </p:sp>
    </p:spTree>
    <p:extLst>
      <p:ext uri="{BB962C8B-B14F-4D97-AF65-F5344CB8AC3E}">
        <p14:creationId xmlns:p14="http://schemas.microsoft.com/office/powerpoint/2010/main" val="696756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Grazie per l’attenzione!</a:t>
            </a:r>
            <a:endParaRPr lang="nb-NO" dirty="0"/>
          </a:p>
        </p:txBody>
      </p:sp>
      <p:sp>
        <p:nvSpPr>
          <p:cNvPr id="3" name="Plassholder for innhold 2"/>
          <p:cNvSpPr>
            <a:spLocks noGrp="1"/>
          </p:cNvSpPr>
          <p:nvPr>
            <p:ph idx="1"/>
          </p:nvPr>
        </p:nvSpPr>
        <p:spPr/>
        <p:txBody>
          <a:bodyPr/>
          <a:lstStyle/>
          <a:p>
            <a:pPr marL="0" indent="0">
              <a:buNone/>
            </a:pPr>
            <a:r>
              <a:rPr lang="nb-NO" dirty="0" smtClean="0"/>
              <a:t>Stig Arne Skjerven</a:t>
            </a:r>
          </a:p>
          <a:p>
            <a:pPr marL="0" indent="0">
              <a:buNone/>
            </a:pPr>
            <a:r>
              <a:rPr lang="nb-NO" i="1" dirty="0" err="1" smtClean="0"/>
              <a:t>Director</a:t>
            </a:r>
            <a:r>
              <a:rPr lang="nb-NO" i="1" dirty="0" smtClean="0"/>
              <a:t> </a:t>
            </a:r>
            <a:r>
              <a:rPr lang="nb-NO" i="1" dirty="0" err="1"/>
              <a:t>o</a:t>
            </a:r>
            <a:r>
              <a:rPr lang="nb-NO" i="1" dirty="0" err="1" smtClean="0"/>
              <a:t>f</a:t>
            </a:r>
            <a:r>
              <a:rPr lang="nb-NO" i="1" dirty="0" smtClean="0"/>
              <a:t> Foreign </a:t>
            </a:r>
            <a:r>
              <a:rPr lang="nb-NO" i="1" dirty="0" err="1" smtClean="0"/>
              <a:t>Education</a:t>
            </a:r>
            <a:endParaRPr lang="nb-NO" i="1" dirty="0"/>
          </a:p>
          <a:p>
            <a:pPr marL="0" indent="0">
              <a:buNone/>
            </a:pPr>
            <a:r>
              <a:rPr lang="nb-NO" dirty="0" smtClean="0"/>
              <a:t>Norwegian </a:t>
            </a:r>
            <a:r>
              <a:rPr lang="nb-NO" dirty="0" err="1" smtClean="0"/>
              <a:t>Agency</a:t>
            </a:r>
            <a:r>
              <a:rPr lang="nb-NO" dirty="0" smtClean="0"/>
              <a:t> for </a:t>
            </a:r>
            <a:r>
              <a:rPr lang="nb-NO" dirty="0" err="1" smtClean="0"/>
              <a:t>Quality</a:t>
            </a:r>
            <a:r>
              <a:rPr lang="nb-NO" dirty="0" smtClean="0"/>
              <a:t> </a:t>
            </a:r>
            <a:r>
              <a:rPr lang="nb-NO" dirty="0" err="1" smtClean="0"/>
              <a:t>Assurance</a:t>
            </a:r>
            <a:r>
              <a:rPr lang="nb-NO" dirty="0" smtClean="0"/>
              <a:t> in </a:t>
            </a:r>
            <a:r>
              <a:rPr lang="nb-NO" dirty="0" err="1" smtClean="0"/>
              <a:t>Education</a:t>
            </a:r>
            <a:r>
              <a:rPr lang="nb-NO" dirty="0" smtClean="0"/>
              <a:t> – </a:t>
            </a:r>
            <a:r>
              <a:rPr lang="nb-NO" dirty="0" err="1" smtClean="0"/>
              <a:t>Norweigan</a:t>
            </a:r>
            <a:r>
              <a:rPr lang="nb-NO" dirty="0" smtClean="0"/>
              <a:t> ENIC-NARIC</a:t>
            </a:r>
          </a:p>
          <a:p>
            <a:pPr marL="0" indent="0">
              <a:buNone/>
            </a:pPr>
            <a:r>
              <a:rPr lang="nb-NO" dirty="0" smtClean="0">
                <a:hlinkClick r:id="rId3"/>
              </a:rPr>
              <a:t>stig.arne.skjerven@nokut.no</a:t>
            </a:r>
            <a:r>
              <a:rPr lang="nb-NO" dirty="0" smtClean="0"/>
              <a:t> </a:t>
            </a:r>
            <a:endParaRPr lang="nb-NO" dirty="0"/>
          </a:p>
          <a:p>
            <a:pPr marL="0" indent="0">
              <a:buNone/>
            </a:pPr>
            <a:endParaRPr lang="nb-NO" dirty="0"/>
          </a:p>
        </p:txBody>
      </p:sp>
      <p:sp>
        <p:nvSpPr>
          <p:cNvPr id="4" name="Plassholder for dato 3"/>
          <p:cNvSpPr>
            <a:spLocks noGrp="1"/>
          </p:cNvSpPr>
          <p:nvPr>
            <p:ph type="dt" sz="half" idx="10"/>
          </p:nvPr>
        </p:nvSpPr>
        <p:spPr/>
        <p:txBody>
          <a:bodyPr/>
          <a:lstStyle/>
          <a:p>
            <a:fld id="{63A77BD5-3DB2-4A1C-8A1E-8C4C23137629}"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dirty="0"/>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24</a:t>
            </a:fld>
            <a:endParaRPr lang="en-US"/>
          </a:p>
        </p:txBody>
      </p:sp>
      <p:pic>
        <p:nvPicPr>
          <p:cNvPr id="1027" name="Bilde 1" descr="cid:image001.jpg@01D0094E.A7B4D6D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017" y="4008512"/>
            <a:ext cx="1646924" cy="67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37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Articolo </a:t>
            </a:r>
            <a:r>
              <a:rPr lang="nb-NO" dirty="0" smtClean="0"/>
              <a:t>VII </a:t>
            </a:r>
            <a:r>
              <a:rPr lang="nb-NO" dirty="0" smtClean="0"/>
              <a:t>della Convenzione di Lisbona sul Riconoscimento</a:t>
            </a:r>
            <a:endParaRPr lang="nb-NO" dirty="0"/>
          </a:p>
        </p:txBody>
      </p:sp>
      <p:sp>
        <p:nvSpPr>
          <p:cNvPr id="3" name="Plassholder for innhold 2"/>
          <p:cNvSpPr>
            <a:spLocks noGrp="1"/>
          </p:cNvSpPr>
          <p:nvPr>
            <p:ph idx="1"/>
          </p:nvPr>
        </p:nvSpPr>
        <p:spPr/>
        <p:txBody>
          <a:bodyPr/>
          <a:lstStyle/>
          <a:p>
            <a:pPr marL="0" indent="0">
              <a:buNone/>
            </a:pPr>
            <a:r>
              <a:rPr lang="en-US" sz="1800" dirty="0" err="1" smtClean="0"/>
              <a:t>Ogni</a:t>
            </a:r>
            <a:r>
              <a:rPr lang="it-IT" sz="1800" dirty="0" smtClean="0"/>
              <a:t> </a:t>
            </a:r>
            <a:r>
              <a:rPr lang="it-IT" sz="1800" dirty="0"/>
              <a:t>Parte </a:t>
            </a:r>
            <a:r>
              <a:rPr lang="it-IT" sz="1800" dirty="0" smtClean="0"/>
              <a:t>coinvolta assume tutte le misure possibili e ragionevoli </a:t>
            </a:r>
            <a:r>
              <a:rPr lang="it-IT" sz="1800" dirty="0"/>
              <a:t>nell'ambito del proprio sistema di istruzione e conformemente alle </a:t>
            </a:r>
            <a:r>
              <a:rPr lang="it-IT" sz="1800" dirty="0" smtClean="0"/>
              <a:t>proprie </a:t>
            </a:r>
            <a:r>
              <a:rPr lang="it-IT" sz="1800" dirty="0"/>
              <a:t>disposizioni costituzionali, giuridiche e regolamentari, allo scopo di elaborare procedure atte a valutare in modo equo e in modo rapido </a:t>
            </a:r>
            <a:r>
              <a:rPr lang="it-IT" sz="1800" dirty="0" smtClean="0"/>
              <a:t>qualora:</a:t>
            </a:r>
            <a:r>
              <a:rPr lang="en-US" sz="1800" dirty="0" smtClean="0"/>
              <a:t> </a:t>
            </a:r>
            <a:endParaRPr lang="en-US" sz="1800" dirty="0" smtClean="0"/>
          </a:p>
          <a:p>
            <a:pPr marL="476250" lvl="1" indent="0">
              <a:buNone/>
            </a:pPr>
            <a:r>
              <a:rPr lang="it-IT" sz="2000" i="1" dirty="0"/>
              <a:t>Rifugiati, sfollati e persone in situazione di rifugiato</a:t>
            </a:r>
            <a:endParaRPr lang="en-US" sz="1800" dirty="0" smtClean="0"/>
          </a:p>
          <a:p>
            <a:pPr marL="0" indent="0">
              <a:buNone/>
            </a:pPr>
            <a:r>
              <a:rPr lang="it-IT" sz="1800" dirty="0"/>
              <a:t>Soddisfano i requisiti </a:t>
            </a:r>
            <a:r>
              <a:rPr lang="it-IT" sz="1800" dirty="0" smtClean="0"/>
              <a:t>per </a:t>
            </a:r>
            <a:r>
              <a:rPr lang="it-IT" sz="1800" dirty="0"/>
              <a:t>l'accesso all'istruzione </a:t>
            </a:r>
            <a:r>
              <a:rPr lang="it-IT" sz="1800" dirty="0" smtClean="0"/>
              <a:t>universitaria, a programmi di alta formazione o </a:t>
            </a:r>
            <a:r>
              <a:rPr lang="it-IT" sz="1800" dirty="0"/>
              <a:t>per attività di lavoro,</a:t>
            </a:r>
            <a:endParaRPr lang="en-US" sz="2000" i="1" dirty="0" smtClean="0"/>
          </a:p>
          <a:p>
            <a:pPr marL="476250" lvl="1" indent="0">
              <a:buNone/>
            </a:pPr>
            <a:r>
              <a:rPr lang="it-IT" sz="2000" i="1" dirty="0" smtClean="0"/>
              <a:t>Anche </a:t>
            </a:r>
            <a:r>
              <a:rPr lang="it-IT" sz="2000" i="1" dirty="0"/>
              <a:t>nei casi in cui le qualifiche ottenute in </a:t>
            </a:r>
            <a:r>
              <a:rPr lang="it-IT" sz="2000" i="1" dirty="0" smtClean="0"/>
              <a:t>altre Parti </a:t>
            </a:r>
            <a:r>
              <a:rPr lang="it-IT" sz="2000" i="1" dirty="0"/>
              <a:t>non </a:t>
            </a:r>
            <a:r>
              <a:rPr lang="it-IT" sz="2000" i="1" dirty="0" smtClean="0"/>
              <a:t>possano </a:t>
            </a:r>
            <a:r>
              <a:rPr lang="it-IT" sz="2000" i="1" dirty="0"/>
              <a:t>essere </a:t>
            </a:r>
            <a:r>
              <a:rPr lang="it-IT" sz="2000" i="1" dirty="0" smtClean="0"/>
              <a:t>confermate </a:t>
            </a:r>
            <a:r>
              <a:rPr lang="it-IT" sz="2000" i="1" dirty="0"/>
              <a:t>con prove documentali</a:t>
            </a:r>
            <a:endParaRPr lang="en-US" sz="2000" i="1" dirty="0"/>
          </a:p>
          <a:p>
            <a:endParaRPr lang="nb-NO" dirty="0"/>
          </a:p>
        </p:txBody>
      </p:sp>
      <p:sp>
        <p:nvSpPr>
          <p:cNvPr id="6" name="Plassholder for bunntekst 5"/>
          <p:cNvSpPr>
            <a:spLocks noGrp="1"/>
          </p:cNvSpPr>
          <p:nvPr>
            <p:ph type="ftr" sz="quarter" idx="11"/>
          </p:nvPr>
        </p:nvSpPr>
        <p:spPr/>
        <p:txBody>
          <a:bodyPr/>
          <a:lstStyle/>
          <a:p>
            <a:pPr>
              <a:defRPr/>
            </a:pPr>
            <a:r>
              <a:rPr lang="en-US" smtClean="0"/>
              <a:t>Assessment of Refugees’ Qualifications: Challenges and Possible Solutions</a:t>
            </a:r>
            <a:endParaRPr lang="en-US" dirty="0"/>
          </a:p>
        </p:txBody>
      </p:sp>
      <p:sp>
        <p:nvSpPr>
          <p:cNvPr id="4" name="Plassholder for dato 3"/>
          <p:cNvSpPr>
            <a:spLocks noGrp="1"/>
          </p:cNvSpPr>
          <p:nvPr>
            <p:ph type="dt" sz="half" idx="10"/>
          </p:nvPr>
        </p:nvSpPr>
        <p:spPr/>
        <p:txBody>
          <a:bodyPr/>
          <a:lstStyle/>
          <a:p>
            <a:fld id="{5CFEEA85-E3FA-46F3-864D-2FB81E492BAA}"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3</a:t>
            </a:fld>
            <a:endParaRPr lang="en-US"/>
          </a:p>
        </p:txBody>
      </p:sp>
    </p:spTree>
    <p:extLst>
      <p:ext uri="{BB962C8B-B14F-4D97-AF65-F5344CB8AC3E}">
        <p14:creationId xmlns:p14="http://schemas.microsoft.com/office/powerpoint/2010/main" val="1225312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bwMode="auto">
          <a:xfrm>
            <a:off x="1638474" y="3606346"/>
            <a:ext cx="5667114" cy="2822777"/>
          </a:xfrm>
          <a:prstGeom prst="rect">
            <a:avLst/>
          </a:prstGeom>
          <a:solidFill>
            <a:schemeClr val="accent5">
              <a:lumMod val="20000"/>
              <a:lumOff val="80000"/>
            </a:schemeClr>
          </a:solidFill>
          <a:ln w="63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graphicFrame>
        <p:nvGraphicFramePr>
          <p:cNvPr id="7" name="Diagram 6"/>
          <p:cNvGraphicFramePr/>
          <p:nvPr>
            <p:extLst>
              <p:ext uri="{D42A27DB-BD31-4B8C-83A1-F6EECF244321}">
                <p14:modId xmlns:p14="http://schemas.microsoft.com/office/powerpoint/2010/main" val="959603556"/>
              </p:ext>
            </p:extLst>
          </p:nvPr>
        </p:nvGraphicFramePr>
        <p:xfrm>
          <a:off x="1543050" y="2142126"/>
          <a:ext cx="5886450" cy="200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tel 1"/>
          <p:cNvSpPr>
            <a:spLocks noGrp="1"/>
          </p:cNvSpPr>
          <p:nvPr>
            <p:ph type="title"/>
          </p:nvPr>
        </p:nvSpPr>
        <p:spPr>
          <a:xfrm>
            <a:off x="1016000" y="1052736"/>
            <a:ext cx="7372424" cy="826864"/>
          </a:xfrm>
          <a:solidFill>
            <a:schemeClr val="accent3"/>
          </a:solidFill>
        </p:spPr>
        <p:txBody>
          <a:bodyPr/>
          <a:lstStyle/>
          <a:p>
            <a:r>
              <a:rPr lang="en-GB" sz="2400" dirty="0" smtClean="0"/>
              <a:t>Procedure di </a:t>
            </a:r>
            <a:r>
              <a:rPr lang="en-GB" sz="2400" dirty="0" err="1" smtClean="0"/>
              <a:t>riconoscimento</a:t>
            </a:r>
            <a:r>
              <a:rPr lang="en-GB" sz="2400" dirty="0" smtClean="0"/>
              <a:t> per </a:t>
            </a:r>
            <a:r>
              <a:rPr lang="en-GB" sz="2400" dirty="0" err="1" smtClean="0"/>
              <a:t>persone</a:t>
            </a:r>
            <a:r>
              <a:rPr lang="en-GB" sz="2400" dirty="0" smtClean="0"/>
              <a:t> </a:t>
            </a:r>
            <a:r>
              <a:rPr lang="en-GB" sz="2400" dirty="0" err="1" smtClean="0"/>
              <a:t>senza</a:t>
            </a:r>
            <a:r>
              <a:rPr lang="en-GB" sz="2400" dirty="0" smtClean="0"/>
              <a:t> </a:t>
            </a:r>
            <a:r>
              <a:rPr lang="en-GB" sz="2400" dirty="0" err="1" smtClean="0"/>
              <a:t>documentazione</a:t>
            </a:r>
            <a:r>
              <a:rPr lang="en-GB" sz="2400" dirty="0" smtClean="0"/>
              <a:t> </a:t>
            </a:r>
            <a:r>
              <a:rPr lang="en-GB" sz="2400" dirty="0" err="1" smtClean="0"/>
              <a:t>verificabile</a:t>
            </a:r>
            <a:r>
              <a:rPr lang="en-GB" sz="2400" dirty="0" smtClean="0"/>
              <a:t> </a:t>
            </a:r>
            <a:r>
              <a:rPr lang="en-GB" sz="2400" dirty="0" smtClean="0"/>
              <a:t>– </a:t>
            </a:r>
            <a:r>
              <a:rPr lang="en-GB" sz="2400" dirty="0" err="1" smtClean="0"/>
              <a:t>Modalità</a:t>
            </a:r>
            <a:r>
              <a:rPr lang="en-GB" sz="2400" dirty="0" smtClean="0"/>
              <a:t> alternative di </a:t>
            </a:r>
            <a:r>
              <a:rPr lang="en-GB" sz="2400" dirty="0" err="1" smtClean="0"/>
              <a:t>riconoscimento</a:t>
            </a:r>
            <a:r>
              <a:rPr lang="en-GB" sz="2400" dirty="0" smtClean="0"/>
              <a:t> </a:t>
            </a:r>
            <a:r>
              <a:rPr lang="en-GB" sz="2400" dirty="0" err="1" smtClean="0"/>
              <a:t>dei</a:t>
            </a:r>
            <a:r>
              <a:rPr lang="en-GB" sz="2400" dirty="0" smtClean="0"/>
              <a:t> </a:t>
            </a:r>
            <a:r>
              <a:rPr lang="en-GB" sz="2400" dirty="0" err="1" smtClean="0"/>
              <a:t>titoli</a:t>
            </a:r>
            <a:endParaRPr lang="es-ES_tradnl" sz="2400" dirty="0"/>
          </a:p>
        </p:txBody>
      </p:sp>
      <p:sp>
        <p:nvSpPr>
          <p:cNvPr id="3" name="Plassholder for dato 2"/>
          <p:cNvSpPr>
            <a:spLocks noGrp="1"/>
          </p:cNvSpPr>
          <p:nvPr>
            <p:ph type="dt" sz="half" idx="10"/>
          </p:nvPr>
        </p:nvSpPr>
        <p:spPr/>
        <p:txBody>
          <a:bodyPr/>
          <a:lstStyle/>
          <a:p>
            <a:fld id="{51CD71A7-5171-4DD0-B7D7-B5AFACBD6E56}" type="datetime1">
              <a:rPr lang="nb-NO" smtClean="0"/>
              <a:t>15.05.2017</a:t>
            </a:fld>
            <a:endParaRPr lang="en-US"/>
          </a:p>
        </p:txBody>
      </p:sp>
      <p:sp>
        <p:nvSpPr>
          <p:cNvPr id="4" name="Plassholder for bunntekst 3"/>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5" name="Plassholder for lysbildenummer 4"/>
          <p:cNvSpPr>
            <a:spLocks noGrp="1"/>
          </p:cNvSpPr>
          <p:nvPr>
            <p:ph type="sldNum" sz="quarter" idx="12"/>
          </p:nvPr>
        </p:nvSpPr>
        <p:spPr/>
        <p:txBody>
          <a:bodyPr/>
          <a:lstStyle/>
          <a:p>
            <a:r>
              <a:rPr lang="nb-NO" smtClean="0"/>
              <a:t>| </a:t>
            </a:r>
            <a:fld id="{FB7FDE4E-52B9-C44B-B439-22301CE3D933}" type="slidenum">
              <a:rPr lang="nb-NO" smtClean="0"/>
              <a:pPr/>
              <a:t>4</a:t>
            </a:fld>
            <a:endParaRPr lang="en-US"/>
          </a:p>
        </p:txBody>
      </p:sp>
      <p:graphicFrame>
        <p:nvGraphicFramePr>
          <p:cNvPr id="9" name="Diagram 8"/>
          <p:cNvGraphicFramePr/>
          <p:nvPr>
            <p:extLst>
              <p:ext uri="{D42A27DB-BD31-4B8C-83A1-F6EECF244321}">
                <p14:modId xmlns:p14="http://schemas.microsoft.com/office/powerpoint/2010/main" val="1676371667"/>
              </p:ext>
            </p:extLst>
          </p:nvPr>
        </p:nvGraphicFramePr>
        <p:xfrm>
          <a:off x="1679662" y="3454256"/>
          <a:ext cx="5524500" cy="2324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kstSylinder 9"/>
          <p:cNvSpPr txBox="1"/>
          <p:nvPr/>
        </p:nvSpPr>
        <p:spPr>
          <a:xfrm>
            <a:off x="1649585" y="5093050"/>
            <a:ext cx="6207041" cy="338554"/>
          </a:xfrm>
          <a:prstGeom prst="rect">
            <a:avLst/>
          </a:prstGeom>
          <a:noFill/>
        </p:spPr>
        <p:txBody>
          <a:bodyPr wrap="square" rtlCol="0">
            <a:spAutoFit/>
          </a:bodyPr>
          <a:lstStyle/>
          <a:p>
            <a:r>
              <a:rPr lang="es-ES_tradnl" sz="1600" dirty="0" smtClean="0">
                <a:solidFill>
                  <a:schemeClr val="tx1"/>
                </a:solidFill>
              </a:rPr>
              <a:t>NOKUT’s Qualifications Passport for Refugees</a:t>
            </a:r>
          </a:p>
        </p:txBody>
      </p:sp>
      <p:sp>
        <p:nvSpPr>
          <p:cNvPr id="11" name="TekstSylinder 10"/>
          <p:cNvSpPr txBox="1"/>
          <p:nvPr/>
        </p:nvSpPr>
        <p:spPr>
          <a:xfrm>
            <a:off x="1590762" y="3638264"/>
            <a:ext cx="5613400" cy="584775"/>
          </a:xfrm>
          <a:prstGeom prst="rect">
            <a:avLst/>
          </a:prstGeom>
          <a:noFill/>
        </p:spPr>
        <p:txBody>
          <a:bodyPr wrap="square" rtlCol="0">
            <a:spAutoFit/>
          </a:bodyPr>
          <a:lstStyle/>
          <a:p>
            <a:r>
              <a:rPr lang="es-ES_tradnl" sz="1600" dirty="0" smtClean="0">
                <a:solidFill>
                  <a:schemeClr val="tx1"/>
                </a:solidFill>
              </a:rPr>
              <a:t>Procedura per persone senza documentazione verificabile </a:t>
            </a:r>
            <a:r>
              <a:rPr lang="es-ES_tradnl" sz="1600" dirty="0" smtClean="0">
                <a:solidFill>
                  <a:schemeClr val="tx1"/>
                </a:solidFill>
              </a:rPr>
              <a:t>(UVD-procedure)</a:t>
            </a:r>
          </a:p>
        </p:txBody>
      </p:sp>
      <p:cxnSp>
        <p:nvCxnSpPr>
          <p:cNvPr id="13" name="Rett linje 12"/>
          <p:cNvCxnSpPr/>
          <p:nvPr/>
        </p:nvCxnSpPr>
        <p:spPr bwMode="auto">
          <a:xfrm>
            <a:off x="1514561" y="2006600"/>
            <a:ext cx="0" cy="4457700"/>
          </a:xfrm>
          <a:prstGeom prst="line">
            <a:avLst/>
          </a:prstGeom>
          <a:noFill/>
          <a:ln w="47625" cap="flat" cmpd="sng" algn="ctr">
            <a:solidFill>
              <a:srgbClr val="C00000"/>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Rett linje 19"/>
          <p:cNvCxnSpPr/>
          <p:nvPr/>
        </p:nvCxnSpPr>
        <p:spPr bwMode="auto">
          <a:xfrm>
            <a:off x="7429500" y="2006600"/>
            <a:ext cx="0" cy="4457700"/>
          </a:xfrm>
          <a:prstGeom prst="line">
            <a:avLst/>
          </a:prstGeom>
          <a:noFill/>
          <a:ln w="47625" cap="flat" cmpd="sng" algn="ctr">
            <a:solidFill>
              <a:srgbClr val="C00000"/>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uppe 13"/>
          <p:cNvGrpSpPr/>
          <p:nvPr/>
        </p:nvGrpSpPr>
        <p:grpSpPr>
          <a:xfrm>
            <a:off x="82377" y="2006600"/>
            <a:ext cx="1403695" cy="4457700"/>
            <a:chOff x="0" y="714984"/>
            <a:chExt cx="1585882" cy="3370639"/>
          </a:xfrm>
        </p:grpSpPr>
        <p:sp>
          <p:nvSpPr>
            <p:cNvPr id="15" name="Avrundet rektangel 14"/>
            <p:cNvSpPr/>
            <p:nvPr/>
          </p:nvSpPr>
          <p:spPr>
            <a:xfrm>
              <a:off x="0" y="714984"/>
              <a:ext cx="1585882" cy="3370639"/>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Avrundet rektangel 4"/>
            <p:cNvSpPr/>
            <p:nvPr/>
          </p:nvSpPr>
          <p:spPr>
            <a:xfrm>
              <a:off x="77416" y="792400"/>
              <a:ext cx="1431050" cy="3215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600" kern="1200" dirty="0" smtClean="0"/>
                <a:t>Domanda di riconoscimento</a:t>
              </a:r>
              <a:endParaRPr lang="es-ES_tradnl" sz="1600" kern="1200" dirty="0"/>
            </a:p>
          </p:txBody>
        </p:sp>
      </p:grpSp>
      <p:grpSp>
        <p:nvGrpSpPr>
          <p:cNvPr id="17" name="Gruppe 16"/>
          <p:cNvGrpSpPr/>
          <p:nvPr/>
        </p:nvGrpSpPr>
        <p:grpSpPr>
          <a:xfrm>
            <a:off x="7457988" y="2006600"/>
            <a:ext cx="1667108" cy="3063088"/>
            <a:chOff x="7476891" y="689457"/>
            <a:chExt cx="1667108" cy="3396166"/>
          </a:xfrm>
        </p:grpSpPr>
        <p:sp>
          <p:nvSpPr>
            <p:cNvPr id="18" name="Avrundet rektangel 17"/>
            <p:cNvSpPr/>
            <p:nvPr/>
          </p:nvSpPr>
          <p:spPr>
            <a:xfrm>
              <a:off x="7476891" y="689457"/>
              <a:ext cx="1667108" cy="3396166"/>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Avrundet rektangel 4"/>
            <p:cNvSpPr/>
            <p:nvPr/>
          </p:nvSpPr>
          <p:spPr>
            <a:xfrm>
              <a:off x="7558273" y="770839"/>
              <a:ext cx="1504344" cy="32334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Aft>
                  <a:spcPct val="35000"/>
                </a:spcAft>
              </a:pPr>
              <a:r>
                <a:rPr lang="it-IT" sz="1700" dirty="0"/>
                <a:t>Decisione giuridicamente vincolante sul riconoscimento in </a:t>
              </a:r>
              <a:r>
                <a:rPr lang="it-IT" sz="1700" dirty="0" smtClean="0"/>
                <a:t>accordo con l‘Università </a:t>
              </a:r>
              <a:r>
                <a:rPr lang="it-IT" sz="1700" dirty="0"/>
                <a:t>norvegese</a:t>
              </a:r>
              <a:endParaRPr lang="es-ES_tradnl" sz="1700" kern="1200" dirty="0"/>
            </a:p>
          </p:txBody>
        </p:sp>
      </p:grpSp>
      <p:sp>
        <p:nvSpPr>
          <p:cNvPr id="21" name="TekstSylinder 20"/>
          <p:cNvSpPr txBox="1"/>
          <p:nvPr/>
        </p:nvSpPr>
        <p:spPr>
          <a:xfrm>
            <a:off x="1554594" y="2029294"/>
            <a:ext cx="6330951" cy="584775"/>
          </a:xfrm>
          <a:prstGeom prst="rect">
            <a:avLst/>
          </a:prstGeom>
          <a:noFill/>
        </p:spPr>
        <p:txBody>
          <a:bodyPr wrap="square" rtlCol="0">
            <a:spAutoFit/>
          </a:bodyPr>
          <a:lstStyle/>
          <a:p>
            <a:r>
              <a:rPr lang="es-ES_tradnl" sz="1600" dirty="0" smtClean="0">
                <a:solidFill>
                  <a:schemeClr val="tx1"/>
                </a:solidFill>
              </a:rPr>
              <a:t>Procedura ordinaria/documentata per il riconoscimento generale del NOKUT</a:t>
            </a:r>
            <a:endParaRPr lang="es-ES_tradnl" sz="1600" dirty="0" smtClean="0">
              <a:solidFill>
                <a:schemeClr val="tx1"/>
              </a:solidFill>
            </a:endParaRPr>
          </a:p>
        </p:txBody>
      </p:sp>
      <p:graphicFrame>
        <p:nvGraphicFramePr>
          <p:cNvPr id="8" name="Diagram 7"/>
          <p:cNvGraphicFramePr/>
          <p:nvPr>
            <p:extLst>
              <p:ext uri="{D42A27DB-BD31-4B8C-83A1-F6EECF244321}">
                <p14:modId xmlns:p14="http://schemas.microsoft.com/office/powerpoint/2010/main" val="3248012658"/>
              </p:ext>
            </p:extLst>
          </p:nvPr>
        </p:nvGraphicFramePr>
        <p:xfrm>
          <a:off x="1649585" y="4768476"/>
          <a:ext cx="5791026" cy="24155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22" name="Gruppe 21"/>
          <p:cNvGrpSpPr/>
          <p:nvPr/>
        </p:nvGrpSpPr>
        <p:grpSpPr>
          <a:xfrm>
            <a:off x="7489275" y="5022541"/>
            <a:ext cx="1667108" cy="1432835"/>
            <a:chOff x="7634299" y="770839"/>
            <a:chExt cx="1626914" cy="3314782"/>
          </a:xfrm>
        </p:grpSpPr>
        <p:sp>
          <p:nvSpPr>
            <p:cNvPr id="23" name="Avrundet rektangel 22"/>
            <p:cNvSpPr/>
            <p:nvPr/>
          </p:nvSpPr>
          <p:spPr>
            <a:xfrm>
              <a:off x="7634299" y="1029070"/>
              <a:ext cx="1626914" cy="3056551"/>
            </a:xfrm>
            <a:prstGeom prst="roundRect">
              <a:avLst/>
            </a:prstGeom>
            <a:ln>
              <a:solidFill>
                <a:schemeClr val="accent1">
                  <a:lumMod val="50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Avrundet rektangel 4"/>
            <p:cNvSpPr/>
            <p:nvPr/>
          </p:nvSpPr>
          <p:spPr>
            <a:xfrm>
              <a:off x="7634299" y="770839"/>
              <a:ext cx="1428318" cy="32334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400" kern="1200" noProof="0" dirty="0" smtClean="0"/>
                <a:t>Passaporto dei titoli dei rifugiati del NOKUT</a:t>
              </a:r>
              <a:endParaRPr lang="es-ES_tradnl" sz="1400" kern="1200" dirty="0"/>
            </a:p>
          </p:txBody>
        </p:sp>
      </p:grpSp>
      <p:cxnSp>
        <p:nvCxnSpPr>
          <p:cNvPr id="25" name="Rett linje 24"/>
          <p:cNvCxnSpPr/>
          <p:nvPr/>
        </p:nvCxnSpPr>
        <p:spPr bwMode="auto">
          <a:xfrm flipV="1">
            <a:off x="1590762" y="5101389"/>
            <a:ext cx="7452952" cy="6521"/>
          </a:xfrm>
          <a:prstGeom prst="line">
            <a:avLst/>
          </a:prstGeom>
          <a:noFill/>
          <a:ln w="9525" cap="flat" cmpd="sng" algn="ctr">
            <a:solidFill>
              <a:schemeClr val="accent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Pil ned 29"/>
          <p:cNvSpPr/>
          <p:nvPr/>
        </p:nvSpPr>
        <p:spPr bwMode="auto">
          <a:xfrm>
            <a:off x="1554161" y="2006600"/>
            <a:ext cx="84313" cy="4422523"/>
          </a:xfrm>
          <a:prstGeom prst="downArrow">
            <a:avLst/>
          </a:prstGeom>
          <a:solidFill>
            <a:schemeClr val="accent1">
              <a:lumMod val="60000"/>
              <a:lumOff val="40000"/>
            </a:schemeClr>
          </a:solidFill>
          <a:ln w="6350" cap="flat" cmpd="sng" algn="ctr">
            <a:solidFill>
              <a:schemeClr val="accent6">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sp>
        <p:nvSpPr>
          <p:cNvPr id="36" name="Sirkelformet pil 35"/>
          <p:cNvSpPr/>
          <p:nvPr/>
        </p:nvSpPr>
        <p:spPr bwMode="auto">
          <a:xfrm rot="12914146">
            <a:off x="6908048" y="4572469"/>
            <a:ext cx="978408" cy="978408"/>
          </a:xfrm>
          <a:prstGeom prst="circularArrow">
            <a:avLst/>
          </a:prstGeom>
          <a:solidFill>
            <a:schemeClr val="accent1">
              <a:lumMod val="60000"/>
              <a:lumOff val="40000"/>
            </a:schemeClr>
          </a:solidFill>
          <a:ln w="63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781568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L’esperienza</a:t>
            </a:r>
            <a:r>
              <a:rPr lang="en-US" dirty="0" smtClean="0"/>
              <a:t> </a:t>
            </a:r>
            <a:r>
              <a:rPr lang="en-US" dirty="0" err="1" smtClean="0"/>
              <a:t>Norvegese</a:t>
            </a:r>
            <a:endParaRPr lang="en-US" dirty="0"/>
          </a:p>
        </p:txBody>
      </p:sp>
      <p:sp>
        <p:nvSpPr>
          <p:cNvPr id="4" name="Plassholder for dato 3"/>
          <p:cNvSpPr>
            <a:spLocks noGrp="1"/>
          </p:cNvSpPr>
          <p:nvPr>
            <p:ph type="dt" sz="half" idx="10"/>
          </p:nvPr>
        </p:nvSpPr>
        <p:spPr/>
        <p:txBody>
          <a:bodyPr/>
          <a:lstStyle/>
          <a:p>
            <a:fld id="{4B588D3D-288E-474B-A6B4-68D5BF645737}"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5</a:t>
            </a:fld>
            <a:endParaRPr lang="en-US"/>
          </a:p>
        </p:txBody>
      </p:sp>
      <p:graphicFrame>
        <p:nvGraphicFramePr>
          <p:cNvPr id="6" name="Plassholder for innhold 21"/>
          <p:cNvGraphicFramePr>
            <a:graphicFrameLocks noGrp="1"/>
          </p:cNvGraphicFramePr>
          <p:nvPr>
            <p:ph idx="1"/>
            <p:extLst/>
          </p:nvPr>
        </p:nvGraphicFramePr>
        <p:xfrm>
          <a:off x="395415" y="1544595"/>
          <a:ext cx="8419071" cy="214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pe 7"/>
          <p:cNvGrpSpPr/>
          <p:nvPr/>
        </p:nvGrpSpPr>
        <p:grpSpPr>
          <a:xfrm>
            <a:off x="375142" y="3361553"/>
            <a:ext cx="1072658" cy="2643831"/>
            <a:chOff x="267812" y="1390135"/>
            <a:chExt cx="1072658" cy="1699053"/>
          </a:xfrm>
        </p:grpSpPr>
        <p:sp>
          <p:nvSpPr>
            <p:cNvPr id="9" name="Avrund hjørner på samme side i rektangel 8"/>
            <p:cNvSpPr/>
            <p:nvPr/>
          </p:nvSpPr>
          <p:spPr>
            <a:xfrm rot="10800000">
              <a:off x="267812" y="1390135"/>
              <a:ext cx="1072658" cy="1699053"/>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Avrund hjørner på samme side i rektangel 4"/>
            <p:cNvSpPr/>
            <p:nvPr/>
          </p:nvSpPr>
          <p:spPr>
            <a:xfrm rot="21600000">
              <a:off x="300800" y="1390135"/>
              <a:ext cx="1006682" cy="16660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p:txBody>
        </p:sp>
      </p:grpSp>
      <p:sp>
        <p:nvSpPr>
          <p:cNvPr id="12" name="Avrund hjørner på samme side i rektangel 11"/>
          <p:cNvSpPr/>
          <p:nvPr/>
        </p:nvSpPr>
        <p:spPr>
          <a:xfrm rot="10800000">
            <a:off x="1568322" y="3373394"/>
            <a:ext cx="1072658" cy="2643831"/>
          </a:xfrm>
          <a:prstGeom prst="round2SameRect">
            <a:avLst>
              <a:gd name="adj1" fmla="val 10500"/>
              <a:gd name="adj2" fmla="val 0"/>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uppe 13"/>
          <p:cNvGrpSpPr/>
          <p:nvPr/>
        </p:nvGrpSpPr>
        <p:grpSpPr>
          <a:xfrm>
            <a:off x="2698607" y="3368742"/>
            <a:ext cx="1072658" cy="2620146"/>
            <a:chOff x="267812" y="1390135"/>
            <a:chExt cx="1072658" cy="1699053"/>
          </a:xfrm>
        </p:grpSpPr>
        <p:sp>
          <p:nvSpPr>
            <p:cNvPr id="15" name="Avrund hjørner på samme side i rektangel 14"/>
            <p:cNvSpPr/>
            <p:nvPr/>
          </p:nvSpPr>
          <p:spPr>
            <a:xfrm rot="10800000">
              <a:off x="267812" y="1390135"/>
              <a:ext cx="1072658" cy="1699053"/>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Avrund hjørner på samme side i rektangel 4"/>
            <p:cNvSpPr/>
            <p:nvPr/>
          </p:nvSpPr>
          <p:spPr>
            <a:xfrm rot="21600000">
              <a:off x="300800" y="1390135"/>
              <a:ext cx="1006682" cy="16660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p:txBody>
        </p:sp>
      </p:grpSp>
      <p:sp>
        <p:nvSpPr>
          <p:cNvPr id="18" name="Avrund hjørner på samme side i rektangel 17"/>
          <p:cNvSpPr/>
          <p:nvPr/>
        </p:nvSpPr>
        <p:spPr>
          <a:xfrm rot="10800000">
            <a:off x="3857840" y="3385238"/>
            <a:ext cx="1072658" cy="2620145"/>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Avrund hjørner på samme side i rektangel 19"/>
          <p:cNvSpPr/>
          <p:nvPr/>
        </p:nvSpPr>
        <p:spPr>
          <a:xfrm rot="10800000">
            <a:off x="7312051" y="3368742"/>
            <a:ext cx="1072658" cy="2585310"/>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Avrund hjørner på samme side i rektangel 20"/>
          <p:cNvSpPr/>
          <p:nvPr/>
        </p:nvSpPr>
        <p:spPr>
          <a:xfrm rot="10800000">
            <a:off x="6139929" y="3385238"/>
            <a:ext cx="1072658" cy="2604165"/>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Avrund hjørner på samme side i rektangel 21"/>
          <p:cNvSpPr/>
          <p:nvPr/>
        </p:nvSpPr>
        <p:spPr>
          <a:xfrm rot="10800000">
            <a:off x="4999704" y="3394406"/>
            <a:ext cx="1072658" cy="2610976"/>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kstSylinder 23"/>
          <p:cNvSpPr txBox="1"/>
          <p:nvPr/>
        </p:nvSpPr>
        <p:spPr>
          <a:xfrm>
            <a:off x="351462" y="3608174"/>
            <a:ext cx="1149293" cy="1877437"/>
          </a:xfrm>
          <a:prstGeom prst="rect">
            <a:avLst/>
          </a:prstGeom>
          <a:noFill/>
        </p:spPr>
        <p:txBody>
          <a:bodyPr vert="horz" wrap="square" rtlCol="0">
            <a:spAutoFit/>
          </a:bodyPr>
          <a:lstStyle/>
          <a:p>
            <a:r>
              <a:rPr lang="it-IT" sz="1400" dirty="0">
                <a:solidFill>
                  <a:schemeClr val="tx1"/>
                </a:solidFill>
              </a:rPr>
              <a:t>Procedura speciale di riconoscimento per i rifugiati</a:t>
            </a:r>
            <a:endParaRPr lang="en-US" sz="1000" dirty="0" smtClean="0">
              <a:solidFill>
                <a:srgbClr val="7030A0"/>
              </a:solidFill>
            </a:endParaRPr>
          </a:p>
          <a:p>
            <a:endParaRPr lang="en-US" sz="1000" dirty="0">
              <a:solidFill>
                <a:srgbClr val="7030A0"/>
              </a:solidFill>
            </a:endParaRPr>
          </a:p>
          <a:p>
            <a:r>
              <a:rPr lang="en-US" sz="1200" dirty="0" err="1" smtClean="0">
                <a:solidFill>
                  <a:srgbClr val="7030A0"/>
                </a:solidFill>
              </a:rPr>
              <a:t>Documento</a:t>
            </a:r>
            <a:r>
              <a:rPr lang="en-US" sz="1200" dirty="0" smtClean="0">
                <a:solidFill>
                  <a:srgbClr val="7030A0"/>
                </a:solidFill>
              </a:rPr>
              <a:t> di Background </a:t>
            </a:r>
            <a:endParaRPr lang="en-US" sz="1200" dirty="0">
              <a:solidFill>
                <a:srgbClr val="7030A0"/>
              </a:solidFill>
            </a:endParaRPr>
          </a:p>
        </p:txBody>
      </p:sp>
      <p:sp>
        <p:nvSpPr>
          <p:cNvPr id="25" name="TekstSylinder 24"/>
          <p:cNvSpPr txBox="1"/>
          <p:nvPr/>
        </p:nvSpPr>
        <p:spPr>
          <a:xfrm>
            <a:off x="1510694" y="3647304"/>
            <a:ext cx="1204043" cy="1446550"/>
          </a:xfrm>
          <a:prstGeom prst="rect">
            <a:avLst/>
          </a:prstGeom>
          <a:noFill/>
        </p:spPr>
        <p:txBody>
          <a:bodyPr vert="horz" wrap="square" rtlCol="0">
            <a:spAutoFit/>
          </a:bodyPr>
          <a:lstStyle/>
          <a:p>
            <a:r>
              <a:rPr lang="it-IT" sz="1200" dirty="0" smtClean="0">
                <a:solidFill>
                  <a:schemeClr val="tx1"/>
                </a:solidFill>
              </a:rPr>
              <a:t>Procedura standard </a:t>
            </a:r>
            <a:r>
              <a:rPr lang="it-IT" sz="1200" dirty="0">
                <a:solidFill>
                  <a:schemeClr val="tx1"/>
                </a:solidFill>
              </a:rPr>
              <a:t>di riconoscimento </a:t>
            </a:r>
            <a:r>
              <a:rPr lang="it-IT" sz="1200" dirty="0" smtClean="0">
                <a:solidFill>
                  <a:schemeClr val="tx1"/>
                </a:solidFill>
              </a:rPr>
              <a:t>per </a:t>
            </a:r>
            <a:r>
              <a:rPr lang="it-IT" sz="1200" dirty="0">
                <a:solidFill>
                  <a:schemeClr val="tx1"/>
                </a:solidFill>
              </a:rPr>
              <a:t>i rifugiati</a:t>
            </a:r>
            <a:endParaRPr lang="en-US" sz="1600" dirty="0">
              <a:solidFill>
                <a:schemeClr val="tx1"/>
              </a:solidFill>
            </a:endParaRPr>
          </a:p>
          <a:p>
            <a:r>
              <a:rPr lang="en-US" sz="1400" dirty="0" smtClean="0">
                <a:solidFill>
                  <a:schemeClr val="tx1"/>
                </a:solidFill>
              </a:rPr>
              <a:t>HEIs + NOKUT</a:t>
            </a:r>
          </a:p>
        </p:txBody>
      </p:sp>
      <p:sp>
        <p:nvSpPr>
          <p:cNvPr id="26" name="TekstSylinder 25"/>
          <p:cNvSpPr txBox="1"/>
          <p:nvPr/>
        </p:nvSpPr>
        <p:spPr>
          <a:xfrm>
            <a:off x="2654676" y="3666869"/>
            <a:ext cx="1235394" cy="1938992"/>
          </a:xfrm>
          <a:prstGeom prst="rect">
            <a:avLst/>
          </a:prstGeom>
          <a:noFill/>
        </p:spPr>
        <p:txBody>
          <a:bodyPr vert="horz" wrap="square" rtlCol="0">
            <a:spAutoFit/>
          </a:bodyPr>
          <a:lstStyle/>
          <a:p>
            <a:r>
              <a:rPr lang="en-US" sz="1200" dirty="0" smtClean="0">
                <a:solidFill>
                  <a:schemeClr val="tx1"/>
                </a:solidFill>
              </a:rPr>
              <a:t>La </a:t>
            </a:r>
            <a:r>
              <a:rPr lang="en-US" sz="1200" dirty="0" err="1" smtClean="0">
                <a:solidFill>
                  <a:schemeClr val="tx1"/>
                </a:solidFill>
              </a:rPr>
              <a:t>procedura</a:t>
            </a:r>
            <a:r>
              <a:rPr lang="en-US" sz="1200" dirty="0" smtClean="0">
                <a:solidFill>
                  <a:schemeClr val="tx1"/>
                </a:solidFill>
              </a:rPr>
              <a:t> del NOKUT UVD è </a:t>
            </a:r>
            <a:r>
              <a:rPr lang="en-US" sz="1200" dirty="0" err="1" smtClean="0">
                <a:solidFill>
                  <a:schemeClr val="tx1"/>
                </a:solidFill>
              </a:rPr>
              <a:t>stata</a:t>
            </a:r>
            <a:r>
              <a:rPr lang="en-US" sz="1200" dirty="0" smtClean="0">
                <a:solidFill>
                  <a:schemeClr val="tx1"/>
                </a:solidFill>
              </a:rPr>
              <a:t> </a:t>
            </a:r>
            <a:r>
              <a:rPr lang="en-US" sz="1200" dirty="0" err="1" smtClean="0">
                <a:solidFill>
                  <a:schemeClr val="tx1"/>
                </a:solidFill>
              </a:rPr>
              <a:t>stabilita</a:t>
            </a:r>
            <a:endParaRPr lang="en-US" sz="1200" dirty="0" smtClean="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a:solidFill>
                <a:schemeClr val="tx1"/>
              </a:solidFill>
            </a:endParaRPr>
          </a:p>
          <a:p>
            <a:r>
              <a:rPr lang="en-US" sz="1200" dirty="0" err="1" smtClean="0">
                <a:solidFill>
                  <a:srgbClr val="7030A0"/>
                </a:solidFill>
              </a:rPr>
              <a:t>Decisione</a:t>
            </a:r>
            <a:r>
              <a:rPr lang="en-US" sz="1200" dirty="0" smtClean="0">
                <a:solidFill>
                  <a:srgbClr val="7030A0"/>
                </a:solidFill>
              </a:rPr>
              <a:t> </a:t>
            </a:r>
            <a:r>
              <a:rPr lang="en-US" sz="1200" dirty="0" err="1" smtClean="0">
                <a:solidFill>
                  <a:srgbClr val="7030A0"/>
                </a:solidFill>
              </a:rPr>
              <a:t>legalmente</a:t>
            </a:r>
            <a:r>
              <a:rPr lang="en-US" sz="1200" dirty="0" smtClean="0">
                <a:solidFill>
                  <a:srgbClr val="7030A0"/>
                </a:solidFill>
              </a:rPr>
              <a:t> </a:t>
            </a:r>
            <a:r>
              <a:rPr lang="en-US" sz="1200" dirty="0" err="1" smtClean="0">
                <a:solidFill>
                  <a:srgbClr val="7030A0"/>
                </a:solidFill>
              </a:rPr>
              <a:t>vincolante</a:t>
            </a:r>
            <a:endParaRPr lang="en-US" sz="1200" dirty="0">
              <a:solidFill>
                <a:srgbClr val="7030A0"/>
              </a:solidFill>
            </a:endParaRPr>
          </a:p>
        </p:txBody>
      </p:sp>
      <p:sp>
        <p:nvSpPr>
          <p:cNvPr id="27" name="TekstSylinder 26"/>
          <p:cNvSpPr txBox="1"/>
          <p:nvPr/>
        </p:nvSpPr>
        <p:spPr>
          <a:xfrm>
            <a:off x="3803340" y="3666869"/>
            <a:ext cx="1147432" cy="1569660"/>
          </a:xfrm>
          <a:prstGeom prst="rect">
            <a:avLst/>
          </a:prstGeom>
          <a:noFill/>
        </p:spPr>
        <p:txBody>
          <a:bodyPr vert="horz" wrap="square" rtlCol="0">
            <a:spAutoFit/>
          </a:bodyPr>
          <a:lstStyle/>
          <a:p>
            <a:r>
              <a:rPr lang="en-US" sz="1200" dirty="0" smtClean="0">
                <a:solidFill>
                  <a:schemeClr val="tx1"/>
                </a:solidFill>
              </a:rPr>
              <a:t>La </a:t>
            </a:r>
            <a:r>
              <a:rPr lang="en-US" sz="1200" dirty="0" err="1" smtClean="0">
                <a:solidFill>
                  <a:schemeClr val="tx1"/>
                </a:solidFill>
              </a:rPr>
              <a:t>metodologia</a:t>
            </a:r>
            <a:r>
              <a:rPr lang="en-US" sz="1200" dirty="0" smtClean="0">
                <a:solidFill>
                  <a:schemeClr val="tx1"/>
                </a:solidFill>
              </a:rPr>
              <a:t> </a:t>
            </a:r>
            <a:r>
              <a:rPr lang="en-US" sz="1200" dirty="0" err="1" smtClean="0">
                <a:solidFill>
                  <a:schemeClr val="tx1"/>
                </a:solidFill>
              </a:rPr>
              <a:t>dello</a:t>
            </a:r>
            <a:r>
              <a:rPr lang="en-US" sz="1200" dirty="0" smtClean="0">
                <a:solidFill>
                  <a:schemeClr val="tx1"/>
                </a:solidFill>
              </a:rPr>
              <a:t> UVD è </a:t>
            </a:r>
            <a:r>
              <a:rPr lang="en-US" sz="1200" dirty="0" err="1" smtClean="0">
                <a:solidFill>
                  <a:schemeClr val="tx1"/>
                </a:solidFill>
              </a:rPr>
              <a:t>fondamentale</a:t>
            </a:r>
            <a:r>
              <a:rPr lang="en-US" sz="1200" dirty="0" smtClean="0">
                <a:solidFill>
                  <a:schemeClr val="tx1"/>
                </a:solidFill>
              </a:rPr>
              <a:t> per  lo schema “</a:t>
            </a:r>
            <a:r>
              <a:rPr lang="en-US" sz="1200" dirty="0" err="1" smtClean="0">
                <a:solidFill>
                  <a:schemeClr val="tx1"/>
                </a:solidFill>
              </a:rPr>
              <a:t>studenti</a:t>
            </a:r>
            <a:r>
              <a:rPr lang="en-US" sz="1200" dirty="0" smtClean="0">
                <a:solidFill>
                  <a:schemeClr val="tx1"/>
                </a:solidFill>
              </a:rPr>
              <a:t> a </a:t>
            </a:r>
            <a:r>
              <a:rPr lang="en-US" sz="1200" dirty="0" err="1" smtClean="0">
                <a:solidFill>
                  <a:schemeClr val="tx1"/>
                </a:solidFill>
              </a:rPr>
              <a:t>rischio</a:t>
            </a:r>
            <a:r>
              <a:rPr lang="en-US" sz="1200" dirty="0" smtClean="0">
                <a:solidFill>
                  <a:schemeClr val="tx1"/>
                </a:solidFill>
              </a:rPr>
              <a:t>”</a:t>
            </a:r>
            <a:endParaRPr lang="en-US" sz="1200" dirty="0" smtClean="0">
              <a:solidFill>
                <a:schemeClr val="tx1"/>
              </a:solidFill>
            </a:endParaRPr>
          </a:p>
        </p:txBody>
      </p:sp>
      <p:sp>
        <p:nvSpPr>
          <p:cNvPr id="28" name="TekstSylinder 27"/>
          <p:cNvSpPr txBox="1"/>
          <p:nvPr/>
        </p:nvSpPr>
        <p:spPr>
          <a:xfrm>
            <a:off x="4930499" y="3361553"/>
            <a:ext cx="1284094" cy="2585323"/>
          </a:xfrm>
          <a:prstGeom prst="rect">
            <a:avLst/>
          </a:prstGeom>
          <a:noFill/>
        </p:spPr>
        <p:txBody>
          <a:bodyPr vert="horz" wrap="square" rtlCol="0">
            <a:spAutoFit/>
          </a:bodyPr>
          <a:lstStyle/>
          <a:p>
            <a:endParaRPr lang="en-US" sz="1600" dirty="0" smtClean="0">
              <a:solidFill>
                <a:schemeClr val="tx1"/>
              </a:solidFill>
            </a:endParaRPr>
          </a:p>
          <a:p>
            <a:r>
              <a:rPr lang="en-US" sz="1400" dirty="0" err="1" smtClean="0">
                <a:solidFill>
                  <a:schemeClr val="tx1"/>
                </a:solidFill>
              </a:rPr>
              <a:t>Proposta</a:t>
            </a:r>
            <a:r>
              <a:rPr lang="en-US" sz="1400" dirty="0" smtClean="0">
                <a:solidFill>
                  <a:schemeClr val="tx1"/>
                </a:solidFill>
              </a:rPr>
              <a:t> del NOKUT </a:t>
            </a:r>
            <a:r>
              <a:rPr lang="en-US" sz="1400" dirty="0" smtClean="0">
                <a:solidFill>
                  <a:schemeClr val="tx1"/>
                </a:solidFill>
              </a:rPr>
              <a:t>/ UK NARIC</a:t>
            </a:r>
          </a:p>
          <a:p>
            <a:endParaRPr lang="en-US" sz="1600" dirty="0" smtClean="0">
              <a:solidFill>
                <a:schemeClr val="tx1"/>
              </a:solidFill>
            </a:endParaRPr>
          </a:p>
          <a:p>
            <a:endParaRPr lang="en-US" sz="1200" dirty="0" smtClean="0">
              <a:solidFill>
                <a:srgbClr val="7030A0"/>
              </a:solidFill>
            </a:endParaRPr>
          </a:p>
          <a:p>
            <a:endParaRPr lang="en-US" sz="1200" dirty="0">
              <a:solidFill>
                <a:srgbClr val="7030A0"/>
              </a:solidFill>
            </a:endParaRPr>
          </a:p>
          <a:p>
            <a:r>
              <a:rPr lang="en-US" sz="1200" dirty="0" err="1" smtClean="0">
                <a:solidFill>
                  <a:srgbClr val="7030A0"/>
                </a:solidFill>
              </a:rPr>
              <a:t>Passaporto</a:t>
            </a:r>
            <a:r>
              <a:rPr lang="en-US" sz="1200" dirty="0" smtClean="0">
                <a:solidFill>
                  <a:srgbClr val="7030A0"/>
                </a:solidFill>
              </a:rPr>
              <a:t> </a:t>
            </a:r>
            <a:r>
              <a:rPr lang="en-US" sz="1200" dirty="0" err="1" smtClean="0">
                <a:solidFill>
                  <a:srgbClr val="7030A0"/>
                </a:solidFill>
              </a:rPr>
              <a:t>Europeo</a:t>
            </a:r>
            <a:r>
              <a:rPr lang="en-US" sz="1200" dirty="0" smtClean="0">
                <a:solidFill>
                  <a:srgbClr val="7030A0"/>
                </a:solidFill>
              </a:rPr>
              <a:t> </a:t>
            </a:r>
            <a:r>
              <a:rPr lang="en-US" sz="1200" dirty="0" err="1" smtClean="0">
                <a:solidFill>
                  <a:srgbClr val="7030A0"/>
                </a:solidFill>
              </a:rPr>
              <a:t>dei</a:t>
            </a:r>
            <a:r>
              <a:rPr lang="en-US" sz="1200" dirty="0" smtClean="0">
                <a:solidFill>
                  <a:srgbClr val="7030A0"/>
                </a:solidFill>
              </a:rPr>
              <a:t> </a:t>
            </a:r>
            <a:r>
              <a:rPr lang="en-US" sz="1200" dirty="0" err="1" smtClean="0">
                <a:solidFill>
                  <a:srgbClr val="7030A0"/>
                </a:solidFill>
              </a:rPr>
              <a:t>titoli</a:t>
            </a:r>
            <a:r>
              <a:rPr lang="en-US" sz="1200" dirty="0" smtClean="0">
                <a:solidFill>
                  <a:srgbClr val="7030A0"/>
                </a:solidFill>
              </a:rPr>
              <a:t> </a:t>
            </a:r>
            <a:r>
              <a:rPr lang="en-US" sz="1200" dirty="0" err="1" smtClean="0">
                <a:solidFill>
                  <a:srgbClr val="7030A0"/>
                </a:solidFill>
              </a:rPr>
              <a:t>dei</a:t>
            </a:r>
            <a:r>
              <a:rPr lang="en-US" sz="1200" dirty="0" smtClean="0">
                <a:solidFill>
                  <a:srgbClr val="7030A0"/>
                </a:solidFill>
              </a:rPr>
              <a:t> </a:t>
            </a:r>
            <a:r>
              <a:rPr lang="en-US" sz="1200" dirty="0" err="1" smtClean="0">
                <a:solidFill>
                  <a:srgbClr val="7030A0"/>
                </a:solidFill>
              </a:rPr>
              <a:t>rifugiati</a:t>
            </a:r>
            <a:endParaRPr lang="en-US" sz="1200" dirty="0">
              <a:solidFill>
                <a:srgbClr val="7030A0"/>
              </a:solidFill>
            </a:endParaRPr>
          </a:p>
          <a:p>
            <a:endParaRPr lang="en-US" sz="1600" dirty="0" smtClean="0">
              <a:solidFill>
                <a:schemeClr val="tx1"/>
              </a:solidFill>
            </a:endParaRPr>
          </a:p>
        </p:txBody>
      </p:sp>
      <p:sp>
        <p:nvSpPr>
          <p:cNvPr id="29" name="TekstSylinder 28"/>
          <p:cNvSpPr txBox="1"/>
          <p:nvPr/>
        </p:nvSpPr>
        <p:spPr>
          <a:xfrm>
            <a:off x="6072363" y="3608174"/>
            <a:ext cx="1205058" cy="1754326"/>
          </a:xfrm>
          <a:prstGeom prst="rect">
            <a:avLst/>
          </a:prstGeom>
          <a:noFill/>
        </p:spPr>
        <p:txBody>
          <a:bodyPr vert="horz" wrap="square" rtlCol="0">
            <a:spAutoFit/>
          </a:bodyPr>
          <a:lstStyle/>
          <a:p>
            <a:r>
              <a:rPr lang="it-IT" sz="1200" dirty="0">
                <a:solidFill>
                  <a:srgbClr val="7030A0"/>
                </a:solidFill>
              </a:rPr>
              <a:t>Passaporto NOKUT dei titoli dei rifugiati</a:t>
            </a:r>
          </a:p>
          <a:p>
            <a:endParaRPr lang="nb-NO" sz="1200" b="0" dirty="0">
              <a:solidFill>
                <a:srgbClr val="7030A0"/>
              </a:solidFill>
            </a:endParaRPr>
          </a:p>
          <a:p>
            <a:endParaRPr lang="nb-NO" sz="1200" b="0" dirty="0">
              <a:solidFill>
                <a:schemeClr val="tx1"/>
              </a:solidFill>
            </a:endParaRPr>
          </a:p>
          <a:p>
            <a:endParaRPr lang="nb-NO" sz="1200" b="0" dirty="0" smtClean="0">
              <a:solidFill>
                <a:schemeClr val="tx1"/>
              </a:solidFill>
            </a:endParaRPr>
          </a:p>
          <a:p>
            <a:r>
              <a:rPr lang="nb-NO" sz="1200" dirty="0" smtClean="0">
                <a:solidFill>
                  <a:schemeClr val="tx1"/>
                </a:solidFill>
              </a:rPr>
              <a:t>Progetto pilota </a:t>
            </a:r>
            <a:endParaRPr lang="nb-NO" sz="1200" dirty="0">
              <a:solidFill>
                <a:schemeClr val="tx1"/>
              </a:solidFill>
            </a:endParaRPr>
          </a:p>
        </p:txBody>
      </p:sp>
      <p:sp>
        <p:nvSpPr>
          <p:cNvPr id="30" name="TekstSylinder 29"/>
          <p:cNvSpPr txBox="1"/>
          <p:nvPr/>
        </p:nvSpPr>
        <p:spPr>
          <a:xfrm>
            <a:off x="7232860" y="3586780"/>
            <a:ext cx="1253989" cy="2308324"/>
          </a:xfrm>
          <a:prstGeom prst="rect">
            <a:avLst/>
          </a:prstGeom>
          <a:noFill/>
        </p:spPr>
        <p:txBody>
          <a:bodyPr vert="horz" wrap="square" rtlCol="0">
            <a:spAutoFit/>
          </a:bodyPr>
          <a:lstStyle/>
          <a:p>
            <a:r>
              <a:rPr lang="it-IT" sz="1200" dirty="0" smtClean="0">
                <a:solidFill>
                  <a:srgbClr val="7030A0"/>
                </a:solidFill>
              </a:rPr>
              <a:t>il Passaporto  </a:t>
            </a:r>
            <a:r>
              <a:rPr lang="it-IT" sz="1200" dirty="0">
                <a:solidFill>
                  <a:srgbClr val="7030A0"/>
                </a:solidFill>
              </a:rPr>
              <a:t>dei titoli dei rifugiati</a:t>
            </a:r>
          </a:p>
          <a:p>
            <a:r>
              <a:rPr lang="nb-NO" sz="1200" dirty="0" smtClean="0">
                <a:solidFill>
                  <a:srgbClr val="7030A0"/>
                </a:solidFill>
              </a:rPr>
              <a:t>Viene testato in Grecia</a:t>
            </a:r>
            <a:endParaRPr lang="nb-NO" sz="1200" dirty="0">
              <a:solidFill>
                <a:srgbClr val="7030A0"/>
              </a:solidFill>
            </a:endParaRPr>
          </a:p>
          <a:p>
            <a:endParaRPr lang="nb-NO" sz="1200" dirty="0" smtClean="0">
              <a:solidFill>
                <a:schemeClr val="tx1"/>
              </a:solidFill>
            </a:endParaRPr>
          </a:p>
          <a:p>
            <a:r>
              <a:rPr lang="it-IT" sz="1200" dirty="0" smtClean="0">
                <a:solidFill>
                  <a:srgbClr val="7030A0"/>
                </a:solidFill>
              </a:rPr>
              <a:t>Il Passaporto </a:t>
            </a:r>
            <a:r>
              <a:rPr lang="it-IT" sz="1200" dirty="0">
                <a:solidFill>
                  <a:srgbClr val="7030A0"/>
                </a:solidFill>
              </a:rPr>
              <a:t>NOKUT dei titoli dei rifugiati</a:t>
            </a:r>
          </a:p>
          <a:p>
            <a:r>
              <a:rPr lang="nb-NO" sz="1200" b="0" dirty="0" smtClean="0">
                <a:solidFill>
                  <a:srgbClr val="7030A0"/>
                </a:solidFill>
              </a:rPr>
              <a:t>Tdeve essere stabilito</a:t>
            </a:r>
            <a:endParaRPr lang="nb-NO" sz="1200" b="0" dirty="0">
              <a:solidFill>
                <a:srgbClr val="7030A0"/>
              </a:solidFill>
            </a:endParaRPr>
          </a:p>
        </p:txBody>
      </p:sp>
      <p:sp>
        <p:nvSpPr>
          <p:cNvPr id="3" name="Plassholder for bunntekst 2"/>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Tree>
    <p:extLst>
      <p:ext uri="{BB962C8B-B14F-4D97-AF65-F5344CB8AC3E}">
        <p14:creationId xmlns:p14="http://schemas.microsoft.com/office/powerpoint/2010/main" val="145784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197735" y="2244712"/>
            <a:ext cx="3567448" cy="4495801"/>
          </a:xfrm>
        </p:spPr>
        <p:txBody>
          <a:bodyPr>
            <a:normAutofit/>
          </a:bodyPr>
          <a:lstStyle/>
          <a:p>
            <a:r>
              <a:rPr lang="en-US" dirty="0" err="1" smtClean="0"/>
              <a:t>Volumi</a:t>
            </a:r>
            <a:endParaRPr lang="en-US" dirty="0" smtClean="0"/>
          </a:p>
          <a:p>
            <a:r>
              <a:rPr lang="en-US" dirty="0" err="1" smtClean="0"/>
              <a:t>Competenze</a:t>
            </a:r>
            <a:r>
              <a:rPr lang="en-US" dirty="0" smtClean="0"/>
              <a:t> </a:t>
            </a:r>
            <a:r>
              <a:rPr lang="en-US" dirty="0" err="1" smtClean="0"/>
              <a:t>linguistiche</a:t>
            </a:r>
            <a:endParaRPr lang="en-US" dirty="0" smtClean="0"/>
          </a:p>
          <a:p>
            <a:r>
              <a:rPr lang="en-US" dirty="0" err="1" smtClean="0"/>
              <a:t>Titoli</a:t>
            </a:r>
            <a:r>
              <a:rPr lang="en-US" dirty="0" smtClean="0"/>
              <a:t> </a:t>
            </a:r>
            <a:r>
              <a:rPr lang="en-US" dirty="0" err="1" smtClean="0"/>
              <a:t>incompleti</a:t>
            </a:r>
            <a:endParaRPr lang="en-US" dirty="0" smtClean="0"/>
          </a:p>
          <a:p>
            <a:r>
              <a:rPr lang="en-US" dirty="0" err="1" smtClean="0"/>
              <a:t>Richiesta</a:t>
            </a:r>
            <a:r>
              <a:rPr lang="en-US" dirty="0" smtClean="0"/>
              <a:t> di </a:t>
            </a:r>
            <a:r>
              <a:rPr lang="en-US" dirty="0" err="1" smtClean="0"/>
              <a:t>mobilità</a:t>
            </a:r>
            <a:r>
              <a:rPr lang="en-US" dirty="0" smtClean="0"/>
              <a:t> e </a:t>
            </a:r>
            <a:r>
              <a:rPr lang="en-US" dirty="0" err="1" smtClean="0"/>
              <a:t>portabilità</a:t>
            </a:r>
            <a:endParaRPr lang="en-US" dirty="0" smtClean="0"/>
          </a:p>
          <a:p>
            <a:endParaRPr lang="en-US" dirty="0"/>
          </a:p>
        </p:txBody>
      </p:sp>
      <p:sp>
        <p:nvSpPr>
          <p:cNvPr id="3" name="Plassholder for dato 2"/>
          <p:cNvSpPr>
            <a:spLocks noGrp="1"/>
          </p:cNvSpPr>
          <p:nvPr>
            <p:ph type="dt" sz="half" idx="10"/>
          </p:nvPr>
        </p:nvSpPr>
        <p:spPr/>
        <p:txBody>
          <a:bodyPr/>
          <a:lstStyle/>
          <a:p>
            <a:fld id="{4BC713FC-FCA7-43DF-9823-1B303FD3F020}" type="datetime4">
              <a:rPr lang="en-US" smtClean="0"/>
              <a:t>May 15, 2017</a:t>
            </a:fld>
            <a:endParaRPr lang="en-GB" dirty="0"/>
          </a:p>
        </p:txBody>
      </p:sp>
      <p:sp>
        <p:nvSpPr>
          <p:cNvPr id="5" name="Tittel 4"/>
          <p:cNvSpPr>
            <a:spLocks noGrp="1"/>
          </p:cNvSpPr>
          <p:nvPr>
            <p:ph type="title"/>
          </p:nvPr>
        </p:nvSpPr>
        <p:spPr>
          <a:xfrm>
            <a:off x="1075386" y="1051776"/>
            <a:ext cx="7516565" cy="914400"/>
          </a:xfrm>
        </p:spPr>
        <p:txBody>
          <a:bodyPr/>
          <a:lstStyle/>
          <a:p>
            <a:r>
              <a:rPr lang="en-US" sz="3200" dirty="0" err="1" smtClean="0">
                <a:solidFill>
                  <a:srgbClr val="660066"/>
                </a:solidFill>
              </a:rPr>
              <a:t>Sfide</a:t>
            </a:r>
            <a:r>
              <a:rPr lang="en-US" sz="3200" dirty="0" smtClean="0">
                <a:solidFill>
                  <a:srgbClr val="660066"/>
                </a:solidFill>
              </a:rPr>
              <a:t> </a:t>
            </a:r>
            <a:r>
              <a:rPr lang="en-US" sz="3200" dirty="0" err="1" smtClean="0">
                <a:solidFill>
                  <a:srgbClr val="660066"/>
                </a:solidFill>
              </a:rPr>
              <a:t>attuali</a:t>
            </a:r>
            <a:endParaRPr lang="en-US" sz="3200" dirty="0">
              <a:solidFill>
                <a:srgbClr val="660066"/>
              </a:solidFill>
            </a:endParaRPr>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3" y="2244712"/>
            <a:ext cx="3826768" cy="2950841"/>
          </a:xfrm>
          <a:prstGeom prst="rect">
            <a:avLst/>
          </a:prstGeom>
        </p:spPr>
      </p:pic>
    </p:spTree>
    <p:extLst>
      <p:ext uri="{BB962C8B-B14F-4D97-AF65-F5344CB8AC3E}">
        <p14:creationId xmlns:p14="http://schemas.microsoft.com/office/powerpoint/2010/main" val="27507016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30680" y="1052736"/>
            <a:ext cx="6788224" cy="609600"/>
          </a:xfrm>
        </p:spPr>
        <p:txBody>
          <a:bodyPr/>
          <a:lstStyle/>
          <a:p>
            <a:r>
              <a:rPr lang="nb-NO" dirty="0" smtClean="0"/>
              <a:t>Fermiamoci un attimo </a:t>
            </a:r>
            <a:r>
              <a:rPr lang="nb-NO" dirty="0" smtClean="0"/>
              <a:t>… </a:t>
            </a:r>
            <a:r>
              <a:rPr lang="nb-NO" dirty="0" smtClean="0"/>
              <a:t>di cosa stiamo veramente parlando?</a:t>
            </a:r>
            <a:endParaRPr lang="nb-NO" dirty="0"/>
          </a:p>
        </p:txBody>
      </p:sp>
      <p:sp>
        <p:nvSpPr>
          <p:cNvPr id="3" name="Plassholder for innhold 2"/>
          <p:cNvSpPr>
            <a:spLocks noGrp="1"/>
          </p:cNvSpPr>
          <p:nvPr>
            <p:ph idx="1"/>
          </p:nvPr>
        </p:nvSpPr>
        <p:spPr/>
        <p:txBody>
          <a:bodyPr/>
          <a:lstStyle/>
          <a:p>
            <a:r>
              <a:rPr lang="en-US" dirty="0" smtClean="0"/>
              <a:t>Il </a:t>
            </a:r>
            <a:r>
              <a:rPr lang="en-US" dirty="0" err="1" smtClean="0"/>
              <a:t>riconoscimento</a:t>
            </a:r>
            <a:r>
              <a:rPr lang="en-US" dirty="0" smtClean="0"/>
              <a:t> è </a:t>
            </a:r>
            <a:r>
              <a:rPr lang="en-US" dirty="0" err="1" smtClean="0"/>
              <a:t>più</a:t>
            </a:r>
            <a:r>
              <a:rPr lang="en-US" dirty="0" smtClean="0"/>
              <a:t> di un </a:t>
            </a:r>
            <a:r>
              <a:rPr lang="en-US" dirty="0" err="1" smtClean="0"/>
              <a:t>esercizio</a:t>
            </a:r>
            <a:r>
              <a:rPr lang="en-US" dirty="0" smtClean="0"/>
              <a:t> </a:t>
            </a:r>
            <a:r>
              <a:rPr lang="en-US" dirty="0" err="1" smtClean="0"/>
              <a:t>tecnico</a:t>
            </a:r>
            <a:endParaRPr lang="en-US" dirty="0" smtClean="0"/>
          </a:p>
          <a:p>
            <a:r>
              <a:rPr lang="it-IT" dirty="0"/>
              <a:t>Il riconoscimento è più di </a:t>
            </a:r>
            <a:r>
              <a:rPr lang="it-IT" dirty="0" smtClean="0"/>
              <a:t>una </a:t>
            </a:r>
            <a:r>
              <a:rPr lang="en-US" dirty="0" err="1" smtClean="0"/>
              <a:t>preparatione</a:t>
            </a:r>
            <a:r>
              <a:rPr lang="en-US" dirty="0" smtClean="0"/>
              <a:t> per </a:t>
            </a:r>
            <a:r>
              <a:rPr lang="en-US" dirty="0" err="1" smtClean="0"/>
              <a:t>ulteriori</a:t>
            </a:r>
            <a:r>
              <a:rPr lang="en-US" dirty="0" smtClean="0"/>
              <a:t> </a:t>
            </a:r>
            <a:r>
              <a:rPr lang="en-US" dirty="0" err="1" smtClean="0"/>
              <a:t>studi</a:t>
            </a:r>
            <a:r>
              <a:rPr lang="en-US" dirty="0" smtClean="0"/>
              <a:t> o per il </a:t>
            </a:r>
            <a:r>
              <a:rPr lang="en-US" dirty="0" err="1" smtClean="0"/>
              <a:t>lavoro</a:t>
            </a:r>
            <a:endParaRPr lang="en-US" dirty="0" smtClean="0"/>
          </a:p>
          <a:p>
            <a:r>
              <a:rPr lang="it-IT" dirty="0"/>
              <a:t>Il riconoscimento </a:t>
            </a:r>
            <a:r>
              <a:rPr lang="it-IT" dirty="0" smtClean="0"/>
              <a:t>veloce dei titoli </a:t>
            </a:r>
            <a:r>
              <a:rPr lang="it-IT" dirty="0"/>
              <a:t>dei rifugiati è una chiave per creare società </a:t>
            </a:r>
            <a:endParaRPr lang="it-IT" dirty="0" smtClean="0"/>
          </a:p>
          <a:p>
            <a:r>
              <a:rPr lang="en-US" dirty="0" err="1" smtClean="0"/>
              <a:t>Riconoscimento</a:t>
            </a:r>
            <a:r>
              <a:rPr lang="en-US" dirty="0" smtClean="0"/>
              <a:t> di un </a:t>
            </a:r>
            <a:r>
              <a:rPr lang="en-US" dirty="0" err="1" smtClean="0"/>
              <a:t>titolo</a:t>
            </a:r>
            <a:r>
              <a:rPr lang="en-US" dirty="0" smtClean="0"/>
              <a:t> </a:t>
            </a:r>
            <a:r>
              <a:rPr lang="en-US" dirty="0" smtClean="0"/>
              <a:t>= </a:t>
            </a:r>
            <a:r>
              <a:rPr lang="en-US" dirty="0" err="1" smtClean="0"/>
              <a:t>riconoscimento</a:t>
            </a:r>
            <a:r>
              <a:rPr lang="en-US" dirty="0" smtClean="0"/>
              <a:t> </a:t>
            </a:r>
            <a:r>
              <a:rPr lang="en-US" dirty="0" err="1" smtClean="0"/>
              <a:t>della</a:t>
            </a:r>
            <a:r>
              <a:rPr lang="en-US" dirty="0" smtClean="0"/>
              <a:t> persona </a:t>
            </a:r>
            <a:r>
              <a:rPr lang="en-US" dirty="0" err="1" smtClean="0"/>
              <a:t>che</a:t>
            </a:r>
            <a:r>
              <a:rPr lang="en-US" dirty="0" smtClean="0"/>
              <a:t> </a:t>
            </a:r>
            <a:r>
              <a:rPr lang="en-US" dirty="0" err="1" smtClean="0"/>
              <a:t>sta</a:t>
            </a:r>
            <a:r>
              <a:rPr lang="en-US" dirty="0" smtClean="0"/>
              <a:t> </a:t>
            </a:r>
            <a:r>
              <a:rPr lang="en-US" dirty="0" err="1" smtClean="0"/>
              <a:t>dietro</a:t>
            </a:r>
            <a:r>
              <a:rPr lang="en-US" dirty="0" smtClean="0"/>
              <a:t> al </a:t>
            </a:r>
            <a:r>
              <a:rPr lang="en-US" dirty="0" err="1" smtClean="0"/>
              <a:t>titolo</a:t>
            </a:r>
            <a:endParaRPr lang="en-US" dirty="0" smtClean="0"/>
          </a:p>
          <a:p>
            <a:r>
              <a:rPr lang="en-US" dirty="0" err="1"/>
              <a:t>Inclusione</a:t>
            </a:r>
            <a:r>
              <a:rPr lang="en-US" dirty="0"/>
              <a:t> - empowerment </a:t>
            </a:r>
            <a:r>
              <a:rPr lang="en-US" dirty="0" smtClean="0"/>
              <a:t>– </a:t>
            </a:r>
            <a:r>
              <a:rPr lang="en-US" dirty="0" err="1" smtClean="0"/>
              <a:t>partecipazione</a:t>
            </a:r>
            <a:endParaRPr lang="en-US" dirty="0" smtClean="0"/>
          </a:p>
          <a:p>
            <a:r>
              <a:rPr lang="en-US" dirty="0" err="1" smtClean="0"/>
              <a:t>Riduce</a:t>
            </a:r>
            <a:r>
              <a:rPr lang="en-US" dirty="0" smtClean="0"/>
              <a:t> il </a:t>
            </a:r>
            <a:r>
              <a:rPr lang="en-US" dirty="0" err="1" smtClean="0"/>
              <a:t>rischio</a:t>
            </a:r>
            <a:r>
              <a:rPr lang="en-US" dirty="0" smtClean="0"/>
              <a:t> di </a:t>
            </a:r>
            <a:r>
              <a:rPr lang="en-US" dirty="0" err="1" smtClean="0"/>
              <a:t>alienazione</a:t>
            </a:r>
            <a:r>
              <a:rPr lang="en-US" dirty="0" smtClean="0"/>
              <a:t> </a:t>
            </a:r>
            <a:r>
              <a:rPr lang="en-US" dirty="0" smtClean="0"/>
              <a:t>(</a:t>
            </a:r>
            <a:r>
              <a:rPr lang="en-US" dirty="0" err="1" smtClean="0"/>
              <a:t>sociale</a:t>
            </a:r>
            <a:r>
              <a:rPr lang="en-US" dirty="0" smtClean="0"/>
              <a:t>, </a:t>
            </a:r>
            <a:r>
              <a:rPr lang="en-US" dirty="0" err="1" smtClean="0"/>
              <a:t>politica</a:t>
            </a:r>
            <a:r>
              <a:rPr lang="en-US" dirty="0" smtClean="0"/>
              <a:t>, </a:t>
            </a:r>
            <a:r>
              <a:rPr lang="en-US" dirty="0" err="1" smtClean="0"/>
              <a:t>economica</a:t>
            </a:r>
            <a:r>
              <a:rPr lang="en-US" dirty="0" smtClean="0"/>
              <a:t>)   </a:t>
            </a:r>
            <a:endParaRPr lang="en-US" dirty="0"/>
          </a:p>
        </p:txBody>
      </p:sp>
      <p:sp>
        <p:nvSpPr>
          <p:cNvPr id="4" name="Plassholder for dato 3"/>
          <p:cNvSpPr>
            <a:spLocks noGrp="1"/>
          </p:cNvSpPr>
          <p:nvPr>
            <p:ph type="dt" sz="half" idx="10"/>
          </p:nvPr>
        </p:nvSpPr>
        <p:spPr/>
        <p:txBody>
          <a:bodyPr/>
          <a:lstStyle/>
          <a:p>
            <a:fld id="{A4A56CC1-DE3B-462D-86AA-249E8856D264}"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7</a:t>
            </a:fld>
            <a:endParaRPr lang="en-US"/>
          </a:p>
        </p:txBody>
      </p:sp>
      <p:sp>
        <p:nvSpPr>
          <p:cNvPr id="6" name="Plassholder for bunntekst 5"/>
          <p:cNvSpPr>
            <a:spLocks noGrp="1"/>
          </p:cNvSpPr>
          <p:nvPr>
            <p:ph type="ftr" sz="quarter" idx="11"/>
          </p:nvPr>
        </p:nvSpPr>
        <p:spPr/>
        <p:txBody>
          <a:bodyPr/>
          <a:lstStyle/>
          <a:p>
            <a:pPr>
              <a:defRPr/>
            </a:pPr>
            <a:r>
              <a:rPr lang="en-US" smtClean="0"/>
              <a:t>Assessment tools for refugees</a:t>
            </a:r>
            <a:endParaRPr lang="en-US"/>
          </a:p>
        </p:txBody>
      </p:sp>
    </p:spTree>
    <p:extLst>
      <p:ext uri="{BB962C8B-B14F-4D97-AF65-F5344CB8AC3E}">
        <p14:creationId xmlns:p14="http://schemas.microsoft.com/office/powerpoint/2010/main" val="794104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558344" y="2125012"/>
            <a:ext cx="8229600" cy="4495801"/>
          </a:xfrm>
        </p:spPr>
        <p:txBody>
          <a:bodyPr/>
          <a:lstStyle/>
          <a:p>
            <a:pPr>
              <a:buFont typeface="Wingdings" panose="05000000000000000000" pitchFamily="2" charset="2"/>
              <a:buChar char="ü"/>
            </a:pPr>
            <a:r>
              <a:rPr lang="en-US" dirty="0" err="1" smtClean="0"/>
              <a:t>Veloce</a:t>
            </a:r>
            <a:endParaRPr lang="en-US" dirty="0"/>
          </a:p>
          <a:p>
            <a:pPr>
              <a:buFont typeface="Wingdings" panose="05000000000000000000" pitchFamily="2" charset="2"/>
              <a:buChar char="ü"/>
            </a:pPr>
            <a:r>
              <a:rPr lang="en-US" dirty="0" err="1" smtClean="0"/>
              <a:t>Efficacie</a:t>
            </a:r>
            <a:endParaRPr lang="en-US" dirty="0"/>
          </a:p>
          <a:p>
            <a:pPr>
              <a:buFont typeface="Wingdings" panose="05000000000000000000" pitchFamily="2" charset="2"/>
              <a:buChar char="ü"/>
            </a:pPr>
            <a:r>
              <a:rPr lang="en-US" dirty="0" err="1" smtClean="0"/>
              <a:t>Accessibile</a:t>
            </a:r>
            <a:endParaRPr lang="en-US" dirty="0"/>
          </a:p>
          <a:p>
            <a:pPr>
              <a:buFont typeface="Wingdings" panose="05000000000000000000" pitchFamily="2" charset="2"/>
              <a:buChar char="ü"/>
            </a:pPr>
            <a:r>
              <a:rPr lang="en-US" dirty="0" err="1" smtClean="0"/>
              <a:t>Professionale</a:t>
            </a:r>
            <a:endParaRPr lang="en-US" dirty="0"/>
          </a:p>
          <a:p>
            <a:pPr>
              <a:buFont typeface="Wingdings" panose="05000000000000000000" pitchFamily="2" charset="2"/>
              <a:buChar char="ü"/>
            </a:pPr>
            <a:r>
              <a:rPr lang="en-US" dirty="0" err="1" smtClean="0"/>
              <a:t>Equa</a:t>
            </a:r>
            <a:r>
              <a:rPr lang="en-US" dirty="0" smtClean="0"/>
              <a:t> </a:t>
            </a:r>
            <a:r>
              <a:rPr lang="en-US" dirty="0"/>
              <a:t>/ </a:t>
            </a:r>
            <a:r>
              <a:rPr lang="en-US" dirty="0" err="1" smtClean="0"/>
              <a:t>che</a:t>
            </a:r>
            <a:r>
              <a:rPr lang="en-US" dirty="0" smtClean="0"/>
              <a:t> </a:t>
            </a:r>
            <a:r>
              <a:rPr lang="en-US" dirty="0" err="1" smtClean="0"/>
              <a:t>fornisca</a:t>
            </a:r>
            <a:r>
              <a:rPr lang="en-US" dirty="0" smtClean="0"/>
              <a:t> un </a:t>
            </a:r>
            <a:r>
              <a:rPr lang="en-US" dirty="0" err="1" smtClean="0"/>
              <a:t>trattamento</a:t>
            </a:r>
            <a:r>
              <a:rPr lang="en-US" dirty="0" smtClean="0"/>
              <a:t> </a:t>
            </a:r>
            <a:r>
              <a:rPr lang="en-US" dirty="0" err="1" smtClean="0"/>
              <a:t>equo</a:t>
            </a:r>
            <a:endParaRPr lang="en-US" dirty="0"/>
          </a:p>
          <a:p>
            <a:pPr>
              <a:buFont typeface="Wingdings" panose="05000000000000000000" pitchFamily="2" charset="2"/>
              <a:buChar char="ü"/>
            </a:pPr>
            <a:r>
              <a:rPr lang="en-US" dirty="0" err="1" smtClean="0"/>
              <a:t>Che</a:t>
            </a:r>
            <a:r>
              <a:rPr lang="en-US" dirty="0" smtClean="0"/>
              <a:t> </a:t>
            </a:r>
            <a:r>
              <a:rPr lang="en-US" dirty="0" err="1"/>
              <a:t>fornisca</a:t>
            </a:r>
            <a:r>
              <a:rPr lang="en-US" dirty="0"/>
              <a:t> </a:t>
            </a:r>
            <a:r>
              <a:rPr lang="en-US" dirty="0" err="1" smtClean="0"/>
              <a:t>informazioni</a:t>
            </a:r>
            <a:r>
              <a:rPr lang="en-US" dirty="0" smtClean="0"/>
              <a:t> </a:t>
            </a:r>
            <a:r>
              <a:rPr lang="en-US" dirty="0" err="1" smtClean="0"/>
              <a:t>pertinenti</a:t>
            </a:r>
            <a:endParaRPr lang="en-US" dirty="0" smtClean="0"/>
          </a:p>
          <a:p>
            <a:pPr>
              <a:buFont typeface="Wingdings" panose="05000000000000000000" pitchFamily="2" charset="2"/>
              <a:buChar char="ü"/>
            </a:pPr>
            <a:r>
              <a:rPr lang="it-IT" dirty="0" smtClean="0"/>
              <a:t>Che fornisca </a:t>
            </a:r>
            <a:r>
              <a:rPr lang="it-IT" dirty="0"/>
              <a:t>un sistema fattibile per </a:t>
            </a:r>
            <a:r>
              <a:rPr lang="it-IT" dirty="0" smtClean="0"/>
              <a:t>una </a:t>
            </a:r>
            <a:r>
              <a:rPr lang="it-IT" dirty="0"/>
              <a:t>facile mobilità </a:t>
            </a:r>
            <a:r>
              <a:rPr lang="it-IT" dirty="0" smtClean="0"/>
              <a:t>tra </a:t>
            </a:r>
            <a:r>
              <a:rPr lang="it-IT" dirty="0"/>
              <a:t>regioni, </a:t>
            </a:r>
            <a:r>
              <a:rPr lang="it-IT" dirty="0" smtClean="0"/>
              <a:t>livelli </a:t>
            </a:r>
            <a:r>
              <a:rPr lang="it-IT" dirty="0"/>
              <a:t>di istruzione e persino </a:t>
            </a:r>
            <a:r>
              <a:rPr lang="it-IT" dirty="0" smtClean="0"/>
              <a:t>nazioni</a:t>
            </a:r>
            <a:endParaRPr lang="en-US" dirty="0"/>
          </a:p>
        </p:txBody>
      </p:sp>
      <p:sp>
        <p:nvSpPr>
          <p:cNvPr id="3" name="Plassholder for dato 2"/>
          <p:cNvSpPr>
            <a:spLocks noGrp="1"/>
          </p:cNvSpPr>
          <p:nvPr>
            <p:ph type="dt" sz="half" idx="10"/>
          </p:nvPr>
        </p:nvSpPr>
        <p:spPr/>
        <p:txBody>
          <a:bodyPr/>
          <a:lstStyle/>
          <a:p>
            <a:fld id="{D5972C78-686E-49F3-80DF-8843C0168A44}" type="datetime4">
              <a:rPr lang="en-US" smtClean="0"/>
              <a:t>May 15, 2017</a:t>
            </a:fld>
            <a:endParaRPr lang="en-GB" dirty="0"/>
          </a:p>
        </p:txBody>
      </p:sp>
      <p:sp>
        <p:nvSpPr>
          <p:cNvPr id="5" name="Tittel 4"/>
          <p:cNvSpPr>
            <a:spLocks noGrp="1"/>
          </p:cNvSpPr>
          <p:nvPr>
            <p:ph type="title"/>
          </p:nvPr>
        </p:nvSpPr>
        <p:spPr>
          <a:xfrm>
            <a:off x="1558344" y="746976"/>
            <a:ext cx="7308760" cy="914400"/>
          </a:xfrm>
        </p:spPr>
        <p:txBody>
          <a:bodyPr/>
          <a:lstStyle/>
          <a:p>
            <a:r>
              <a:rPr lang="en-US" sz="3200" dirty="0" smtClean="0">
                <a:solidFill>
                  <a:srgbClr val="660066"/>
                </a:solidFill>
              </a:rPr>
              <a:t>Di </a:t>
            </a:r>
            <a:r>
              <a:rPr lang="en-US" sz="3200" dirty="0" smtClean="0">
                <a:solidFill>
                  <a:srgbClr val="660066"/>
                </a:solidFill>
              </a:rPr>
              <a:t>quale </a:t>
            </a:r>
            <a:r>
              <a:rPr lang="en-US" sz="3200" dirty="0" err="1" smtClean="0">
                <a:solidFill>
                  <a:srgbClr val="660066"/>
                </a:solidFill>
              </a:rPr>
              <a:t>soluzione</a:t>
            </a:r>
            <a:r>
              <a:rPr lang="en-US" sz="3200" dirty="0" smtClean="0">
                <a:solidFill>
                  <a:srgbClr val="660066"/>
                </a:solidFill>
              </a:rPr>
              <a:t> </a:t>
            </a:r>
            <a:r>
              <a:rPr lang="en-US" sz="3200" dirty="0" err="1" smtClean="0">
                <a:solidFill>
                  <a:srgbClr val="660066"/>
                </a:solidFill>
              </a:rPr>
              <a:t>abbiamo</a:t>
            </a:r>
            <a:r>
              <a:rPr lang="en-US" sz="3200" dirty="0" smtClean="0">
                <a:solidFill>
                  <a:srgbClr val="660066"/>
                </a:solidFill>
              </a:rPr>
              <a:t> </a:t>
            </a:r>
            <a:r>
              <a:rPr lang="en-US" sz="3200" dirty="0" err="1" smtClean="0">
                <a:solidFill>
                  <a:srgbClr val="660066"/>
                </a:solidFill>
              </a:rPr>
              <a:t>bisogno</a:t>
            </a:r>
            <a:r>
              <a:rPr lang="en-US" sz="3200" dirty="0" smtClean="0">
                <a:solidFill>
                  <a:srgbClr val="660066"/>
                </a:solidFill>
              </a:rPr>
              <a:t>?</a:t>
            </a:r>
            <a:endParaRPr lang="en-US" sz="3200" dirty="0">
              <a:solidFill>
                <a:srgbClr val="660066"/>
              </a:solidFill>
            </a:endParaRPr>
          </a:p>
        </p:txBody>
      </p:sp>
    </p:spTree>
    <p:extLst>
      <p:ext uri="{BB962C8B-B14F-4D97-AF65-F5344CB8AC3E}">
        <p14:creationId xmlns:p14="http://schemas.microsoft.com/office/powerpoint/2010/main" val="3382977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Sfide attuali e possibili soluzioni</a:t>
            </a:r>
            <a:endParaRPr lang="nb-NO" dirty="0"/>
          </a:p>
        </p:txBody>
      </p:sp>
      <p:sp>
        <p:nvSpPr>
          <p:cNvPr id="3" name="Plassholder for innhold 2"/>
          <p:cNvSpPr>
            <a:spLocks noGrp="1"/>
          </p:cNvSpPr>
          <p:nvPr>
            <p:ph idx="1"/>
          </p:nvPr>
        </p:nvSpPr>
        <p:spPr>
          <a:xfrm>
            <a:off x="1600200" y="1844824"/>
            <a:ext cx="6942438" cy="4327376"/>
          </a:xfrm>
        </p:spPr>
        <p:txBody>
          <a:bodyPr/>
          <a:lstStyle/>
          <a:p>
            <a:pPr marL="0" indent="0">
              <a:buNone/>
            </a:pPr>
            <a:r>
              <a:rPr lang="nb-NO" dirty="0" smtClean="0"/>
              <a:t>L’attuale crisi dei rifugiati riguarda tutti gli stati Europei, </a:t>
            </a:r>
            <a:r>
              <a:rPr lang="nb-NO" dirty="0" smtClean="0">
                <a:solidFill>
                  <a:srgbClr val="C00000"/>
                </a:solidFill>
              </a:rPr>
              <a:t>ma</a:t>
            </a:r>
            <a:r>
              <a:rPr lang="nb-NO" dirty="0" smtClean="0">
                <a:solidFill>
                  <a:srgbClr val="C00000"/>
                </a:solidFill>
              </a:rPr>
              <a:t>:</a:t>
            </a:r>
            <a:endParaRPr lang="nb-NO" dirty="0" smtClean="0">
              <a:solidFill>
                <a:srgbClr val="C00000"/>
              </a:solidFill>
            </a:endParaRPr>
          </a:p>
          <a:p>
            <a:pPr marL="0" indent="0">
              <a:buNone/>
            </a:pPr>
            <a:endParaRPr lang="nb-NO" dirty="0" smtClean="0"/>
          </a:p>
          <a:p>
            <a:r>
              <a:rPr lang="nb-NO" dirty="0" smtClean="0"/>
              <a:t>Diversa </a:t>
            </a:r>
            <a:r>
              <a:rPr lang="nb-NO" dirty="0" smtClean="0"/>
              <a:t>Normativa</a:t>
            </a:r>
          </a:p>
          <a:p>
            <a:r>
              <a:rPr lang="nb-NO" dirty="0" smtClean="0"/>
              <a:t>Diverse procedure di valutazione</a:t>
            </a:r>
            <a:endParaRPr lang="nb-NO" dirty="0" smtClean="0"/>
          </a:p>
          <a:p>
            <a:r>
              <a:rPr lang="nb-NO" dirty="0" smtClean="0"/>
              <a:t>Diverse situazioni di capacità economica</a:t>
            </a:r>
          </a:p>
          <a:p>
            <a:r>
              <a:rPr lang="nb-NO" dirty="0" smtClean="0"/>
              <a:t>Diverso numero di rifugiati</a:t>
            </a:r>
            <a:endParaRPr lang="nb-NO" dirty="0"/>
          </a:p>
        </p:txBody>
      </p:sp>
      <p:sp>
        <p:nvSpPr>
          <p:cNvPr id="4" name="Plassholder for bunntekst 3"/>
          <p:cNvSpPr>
            <a:spLocks noGrp="1"/>
          </p:cNvSpPr>
          <p:nvPr>
            <p:ph type="ftr" sz="quarter" idx="11"/>
          </p:nvPr>
        </p:nvSpPr>
        <p:spPr/>
        <p:txBody>
          <a:bodyPr/>
          <a:lstStyle/>
          <a:p>
            <a:pPr>
              <a:defRPr/>
            </a:pPr>
            <a:r>
              <a:rPr lang="en-US" smtClean="0"/>
              <a:t>Recognition of Refugees’ Qualifications</a:t>
            </a:r>
            <a:endParaRPr lang="en-US"/>
          </a:p>
        </p:txBody>
      </p:sp>
      <p:sp>
        <p:nvSpPr>
          <p:cNvPr id="5" name="Plassholder for dato 4"/>
          <p:cNvSpPr>
            <a:spLocks noGrp="1"/>
          </p:cNvSpPr>
          <p:nvPr>
            <p:ph type="dt" sz="half" idx="10"/>
          </p:nvPr>
        </p:nvSpPr>
        <p:spPr/>
        <p:txBody>
          <a:bodyPr/>
          <a:lstStyle/>
          <a:p>
            <a:fld id="{B6E4C364-24F4-491C-A8BB-358DC9159BC6}" type="datetime1">
              <a:rPr lang="nb-NO" smtClean="0"/>
              <a:t>15.05.2017</a:t>
            </a:fld>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9</a:t>
            </a:fld>
            <a:endParaRPr lang="en-US"/>
          </a:p>
        </p:txBody>
      </p:sp>
    </p:spTree>
    <p:extLst>
      <p:ext uri="{BB962C8B-B14F-4D97-AF65-F5344CB8AC3E}">
        <p14:creationId xmlns:p14="http://schemas.microsoft.com/office/powerpoint/2010/main" val="3272810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NOKUT_Mal_2013">
  <a:themeElements>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nere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500" b="1" i="0" u="none" strike="noStrike" cap="none" normalizeH="0" baseline="0" smtClean="0">
            <a:ln>
              <a:noFill/>
            </a:ln>
            <a:solidFill>
              <a:schemeClr val="bg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defRPr sz="1600" dirty="0" smtClean="0">
            <a:solidFill>
              <a:schemeClr val="tx1"/>
            </a:solidFill>
          </a:defRPr>
        </a:defPPr>
      </a:lstStyle>
    </a:txDef>
  </a:objectDefaults>
  <a:extraClrSchemeLst>
    <a:extraClrScheme>
      <a:clrScheme name="Generel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rel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rel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re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re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re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Ny-nokut [Skrivebeskyttet]" id="{A757DE24-C2A1-4AF9-90BA-8AACC7F19E4B}" vid="{C146442D-8A28-496A-957F-6BD581FBA8BF}"/>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5047EAF60898847AADEDA44E11AF9C6" ma:contentTypeVersion="0" ma:contentTypeDescription="Opprett et nytt dokument." ma:contentTypeScope="" ma:versionID="62589f1e205cdbfefa89fe1cff58aba7">
  <xsd:schema xmlns:xsd="http://www.w3.org/2001/XMLSchema" xmlns:p="http://schemas.microsoft.com/office/2006/metadata/properties" targetNamespace="http://schemas.microsoft.com/office/2006/metadata/properties" ma:root="true" ma:fieldsID="ebed2e9da880fd1116f4cada8ffe3c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ma:readOnly="tru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433486-6EAC-43A1-831A-6B1284199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2B81EB3-139C-4418-9BD3-FB8FC205515B}">
  <ds:schemaRefs>
    <ds:schemaRef ds:uri="http://schemas.microsoft.com/sharepoint/v3/contenttype/forms"/>
  </ds:schemaRefs>
</ds:datastoreItem>
</file>

<file path=customXml/itemProps3.xml><?xml version="1.0" encoding="utf-8"?>
<ds:datastoreItem xmlns:ds="http://schemas.openxmlformats.org/officeDocument/2006/customXml" ds:itemID="{4CC143FD-1019-445B-853B-DAC42E4DCD22}">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European Recognition Passport for Refugees_02.10.2015</Template>
  <TotalTime>2455</TotalTime>
  <Words>1929</Words>
  <Application>Microsoft Office PowerPoint</Application>
  <PresentationFormat>Lucidi</PresentationFormat>
  <Paragraphs>298</Paragraphs>
  <Slides>24</Slides>
  <Notes>7</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NOKUT_Mal_2013</vt:lpstr>
      <vt:lpstr>La valutazione dei titoli dei rifugiati: Sfide e possibili soluzioni</vt:lpstr>
      <vt:lpstr>NOKUT – Agenzia Norvegese per l’assicurazione della qualità dell’istruzione</vt:lpstr>
      <vt:lpstr>Articolo VII della Convenzione di Lisbona sul Riconoscimento</vt:lpstr>
      <vt:lpstr>Procedure di riconoscimento per persone senza documentazione verificabile – Modalità alternative di riconoscimento dei titoli</vt:lpstr>
      <vt:lpstr>L’esperienza Norvegese</vt:lpstr>
      <vt:lpstr>Sfide attuali</vt:lpstr>
      <vt:lpstr>Fermiamoci un attimo … di cosa stiamo veramente parlando?</vt:lpstr>
      <vt:lpstr>Di quale soluzione abbiamo bisogno?</vt:lpstr>
      <vt:lpstr>Sfide attuali e possibili soluzioni</vt:lpstr>
      <vt:lpstr>Il percorso verso uno strumento multinazionale per valutare le qualifiche dei rifugiati</vt:lpstr>
      <vt:lpstr>Il Passaporto Europeo per i Titoli dei Rifugiati</vt:lpstr>
      <vt:lpstr>Il Passaporto Europeo per i Titoli dei Rifugiati</vt:lpstr>
      <vt:lpstr>Il Passaporto Europeo per i Titoli dei Rifugiati</vt:lpstr>
      <vt:lpstr>Il Passaporto Europeo per i Titoli dei Rifugiati</vt:lpstr>
      <vt:lpstr>Il Passaporto Europeo per i Titoli dei Rifugiati</vt:lpstr>
      <vt:lpstr>  Rifugiati e riconoscimento - strumenti per il riconoscimento dell'istruzione universitaria per i profughi, gli sfollati e le persone in situazione di rifugiato</vt:lpstr>
      <vt:lpstr>Quadro e scopo</vt:lpstr>
      <vt:lpstr>Cronoprogramma</vt:lpstr>
      <vt:lpstr>Obiettivi</vt:lpstr>
      <vt:lpstr>Riunioni nazionali</vt:lpstr>
      <vt:lpstr>Verifica degli strumenti</vt:lpstr>
      <vt:lpstr>Moduli E-learning – NUFFIC, UK NARIC e NOKUT</vt:lpstr>
      <vt:lpstr>La strada da percorrere</vt:lpstr>
      <vt:lpstr>Grazie per l’attenzione!</vt:lpstr>
    </vt:vector>
  </TitlesOfParts>
  <Company>NOKUT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Marina Malgina</dc:creator>
  <cp:lastModifiedBy>Gallo Luca</cp:lastModifiedBy>
  <cp:revision>174</cp:revision>
  <cp:lastPrinted>2016-03-09T08:14:33Z</cp:lastPrinted>
  <dcterms:created xsi:type="dcterms:W3CDTF">2015-09-29T15:05:04Z</dcterms:created>
  <dcterms:modified xsi:type="dcterms:W3CDTF">2017-05-15T12:05:28Z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0x010100F5047EAF60898847AADEDA44E11AF9C6</vt:lpwstr>
  </property>
</Properties>
</file>